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61" r:id="rId5"/>
    <p:sldId id="262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A5"/>
    <a:srgbClr val="BAE583"/>
    <a:srgbClr val="F16575"/>
    <a:srgbClr val="8DC6D8"/>
    <a:srgbClr val="68919D"/>
    <a:srgbClr val="658A90"/>
    <a:srgbClr val="5B7F80"/>
    <a:srgbClr val="5BF45F"/>
    <a:srgbClr val="4EA1F9"/>
    <a:srgbClr val="F35D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9"/>
    <p:restoredTop sz="94696"/>
  </p:normalViewPr>
  <p:slideViewPr>
    <p:cSldViewPr snapToGrid="0" snapToObjects="1">
      <p:cViewPr varScale="1">
        <p:scale>
          <a:sx n="105" d="100"/>
          <a:sy n="105" d="100"/>
        </p:scale>
        <p:origin x="96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B101E-718E-DA4F-98C6-A6275B84B3CD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4DC66-027B-FB4F-8677-C60B2B46D37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35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722B6-D897-C343-B920-F8E7FCC1F2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64F7D2-6E7E-C345-9417-198B3EEAA0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4E25CE-BA9F-D642-B367-0E1F1A3C8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0146A38-5C5B-AD45-9C91-81269A167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0FB870-CA75-8B40-8102-0D534D18E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86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373F3D-D7EB-CC48-8C0B-8CD22DEDF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AF7B79-68CF-3742-AA02-BE98EDB4A9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9D8ABC-F550-7342-804F-C95DA7EE4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2A33CE-2CEF-E94F-B420-680E72E31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5B8DBE-0D49-4B48-8465-D46CF8003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69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BBEBA77-FE07-0E40-A545-FB1F6C7BCC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3FBDA67-670B-B341-8AE5-5177B685D6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B82517-C280-B94F-810E-C3A3B5B37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C27C2DA-7FF3-4F4D-9D3F-63B6F60F0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15650D-16AD-F647-A6CE-7E1116A64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68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4AC18E-0195-E44A-BB05-3B29F6C15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D51262-46DF-ED48-AD22-2DDD8172E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8B12C1-4666-A947-A241-7CFAEF823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25CEE1-5DEA-914C-8929-1E9EC76CC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BF1417B-FFAA-8A44-9D05-C53482558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7461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93B7A6-37CB-AA45-B51D-957ACAB6F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445E1E-E645-AC4A-9621-DCF67836C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AF96A8-E3B6-9E47-A47B-C17F65EC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38F681-6F99-A842-8C67-E8F53265F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75AC30F-7AC5-224E-9674-25327D396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8047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143D63-BF8D-D34A-8CC3-FBF679EC6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56192B-04B5-044D-910A-85A042D47E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B6660BA-D898-1140-AA12-966EBAF9A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AE509BA-E89B-6549-8A43-D74E4BB23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7144588-E648-3D4B-9064-5A65B9219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33BC37B-2BCF-7448-BA86-686CF7F30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28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C5433B-C7B8-6449-AF18-99B5D5CBB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C15929E-FF86-ED4F-9F71-9920FED71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987073D-EC3F-0643-9127-B21A740A1C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293887B-3849-C244-9AE1-9C12F71D6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C4C682-7F10-4740-9205-652B69F28E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69A3635-CB72-EE44-BACD-15886574F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B151848-6098-5E49-9938-7A3491DF8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F0408B1-E9F6-0A4F-8403-7901C4B38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068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38DE4D-FF6A-B14D-8F81-D055CC138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1387512-17AC-C746-879F-23A666CB3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A4B0B1-70B1-1E4C-8987-0C78A632E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8F7CEA0-7D25-1A45-80E8-BFB72BEFC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693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3CF1EC5-C407-F543-A0D2-4AF06C9AC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8AE43FE-8C97-0A43-AD9D-78C7ADE49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7A7B90-65DB-184E-8695-2BCCADF57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579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9FA5D9-8848-8946-B605-14C07A79B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893201-F4DA-0F4E-8F91-E89F2BC0F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D8A17A5-CC9D-6446-9379-1B8438264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3851258-45B6-084B-9063-CAE57C7B4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0FF2221-8E9B-644A-B206-28C808DD7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590931A-8F14-B540-B5FB-AF9A90EAD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9416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F91851-B9B6-D84F-A786-7FC366099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78C31B3-4EE2-E14C-AE6F-DFD7D3CFB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E983C81-62D3-0349-BEE5-441B2230B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391137A-91DA-0643-BCE3-8013C448C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928FE1E-7D2B-6E41-B23C-416DA7D2A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207AFA-2BFD-9B44-BB0B-8DE9F3CE3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840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14E8E66-E620-CB41-B7F5-0D0B3445E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DD0E122-48C4-5443-9E3C-C5241F07B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9BAA87-37AB-AC49-B7ED-B5557DDF86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77BC6-567A-CA43-B5EB-06948CE4F8A9}" type="datetimeFigureOut">
              <a:rPr lang="de-DE" smtClean="0"/>
              <a:t>25.03.25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BD2D7B-AB6E-0445-8427-B98180BF88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4FBD45-4480-F34C-AFDF-C76317ABFC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2FB5E-4FB1-1A41-A423-8675E9D92C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32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>
            <a:extLst>
              <a:ext uri="{FF2B5EF4-FFF2-40B4-BE49-F238E27FC236}">
                <a16:creationId xmlns:a16="http://schemas.microsoft.com/office/drawing/2014/main" id="{C459B75F-D79F-074D-BFFD-829FBC33C259}"/>
              </a:ext>
            </a:extLst>
          </p:cNvPr>
          <p:cNvSpPr txBox="1"/>
          <p:nvPr/>
        </p:nvSpPr>
        <p:spPr>
          <a:xfrm>
            <a:off x="239842" y="194872"/>
            <a:ext cx="234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C00000"/>
                </a:solidFill>
              </a:rPr>
              <a:t>Actors </a:t>
            </a:r>
            <a:r>
              <a:rPr lang="de-DE" sz="2400" b="1" dirty="0" err="1">
                <a:solidFill>
                  <a:srgbClr val="C00000"/>
                </a:solidFill>
              </a:rPr>
              <a:t>Map</a:t>
            </a:r>
            <a:r>
              <a:rPr lang="de-DE" sz="2400" b="1" dirty="0">
                <a:solidFill>
                  <a:srgbClr val="C00000"/>
                </a:solidFill>
              </a:rPr>
              <a:t> SKYE Overall</a:t>
            </a:r>
          </a:p>
        </p:txBody>
      </p:sp>
      <p:sp>
        <p:nvSpPr>
          <p:cNvPr id="6" name="Textfeld 4">
            <a:extLst>
              <a:ext uri="{FF2B5EF4-FFF2-40B4-BE49-F238E27FC236}">
                <a16:creationId xmlns:a16="http://schemas.microsoft.com/office/drawing/2014/main" id="{5E455858-33EC-1A4A-AE8B-41A9F1571C3E}"/>
              </a:ext>
            </a:extLst>
          </p:cNvPr>
          <p:cNvSpPr txBox="1"/>
          <p:nvPr/>
        </p:nvSpPr>
        <p:spPr>
          <a:xfrm>
            <a:off x="10820620" y="250505"/>
            <a:ext cx="139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20/03/2025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43504BC-3592-C84E-8944-04F6F0EA6F24}"/>
              </a:ext>
            </a:extLst>
          </p:cNvPr>
          <p:cNvSpPr/>
          <p:nvPr/>
        </p:nvSpPr>
        <p:spPr>
          <a:xfrm>
            <a:off x="2761787" y="79010"/>
            <a:ext cx="7752886" cy="656733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7775B2A-D93E-5B44-883D-B87AB38D74ED}"/>
              </a:ext>
            </a:extLst>
          </p:cNvPr>
          <p:cNvSpPr/>
          <p:nvPr/>
        </p:nvSpPr>
        <p:spPr>
          <a:xfrm>
            <a:off x="3855792" y="946813"/>
            <a:ext cx="5500143" cy="476291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DC68DFF-0F15-5A47-83A7-866AC0D1D36D}"/>
              </a:ext>
            </a:extLst>
          </p:cNvPr>
          <p:cNvSpPr/>
          <p:nvPr/>
        </p:nvSpPr>
        <p:spPr>
          <a:xfrm>
            <a:off x="4864816" y="1784486"/>
            <a:ext cx="3482093" cy="3093051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" name="Gerade Verbindung 13">
            <a:extLst>
              <a:ext uri="{FF2B5EF4-FFF2-40B4-BE49-F238E27FC236}">
                <a16:creationId xmlns:a16="http://schemas.microsoft.com/office/drawing/2014/main" id="{9555CE73-3604-524F-B07D-1F4AB878BABD}"/>
              </a:ext>
            </a:extLst>
          </p:cNvPr>
          <p:cNvCxnSpPr>
            <a:cxnSpLocks/>
            <a:stCxn id="64" idx="1"/>
          </p:cNvCxnSpPr>
          <p:nvPr/>
        </p:nvCxnSpPr>
        <p:spPr>
          <a:xfrm flipH="1" flipV="1">
            <a:off x="4016873" y="946813"/>
            <a:ext cx="2363115" cy="2181071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174">
            <a:extLst>
              <a:ext uri="{FF2B5EF4-FFF2-40B4-BE49-F238E27FC236}">
                <a16:creationId xmlns:a16="http://schemas.microsoft.com/office/drawing/2014/main" id="{B0DD511B-3E8A-2E4C-9712-12F0DF183F73}"/>
              </a:ext>
            </a:extLst>
          </p:cNvPr>
          <p:cNvSpPr txBox="1"/>
          <p:nvPr/>
        </p:nvSpPr>
        <p:spPr>
          <a:xfrm rot="19620888">
            <a:off x="8614121" y="6133872"/>
            <a:ext cx="939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Public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feld 176">
            <a:extLst>
              <a:ext uri="{FF2B5EF4-FFF2-40B4-BE49-F238E27FC236}">
                <a16:creationId xmlns:a16="http://schemas.microsoft.com/office/drawing/2014/main" id="{F1119C28-3115-7F4D-8A9D-5FACD36392AC}"/>
              </a:ext>
            </a:extLst>
          </p:cNvPr>
          <p:cNvSpPr txBox="1"/>
          <p:nvPr/>
        </p:nvSpPr>
        <p:spPr>
          <a:xfrm rot="19853234">
            <a:off x="4081402" y="144805"/>
            <a:ext cx="831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CSOs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9BA1B2F-6FA5-D343-B699-50F259AB04E4}"/>
              </a:ext>
            </a:extLst>
          </p:cNvPr>
          <p:cNvSpPr/>
          <p:nvPr/>
        </p:nvSpPr>
        <p:spPr>
          <a:xfrm>
            <a:off x="6296896" y="3050012"/>
            <a:ext cx="567386" cy="531744"/>
          </a:xfrm>
          <a:prstGeom prst="ellips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2" name="Gerade Verbindung 81">
            <a:extLst>
              <a:ext uri="{FF2B5EF4-FFF2-40B4-BE49-F238E27FC236}">
                <a16:creationId xmlns:a16="http://schemas.microsoft.com/office/drawing/2014/main" id="{9116DEDF-B3D2-D765-3FD6-0F79B1E96947}"/>
              </a:ext>
            </a:extLst>
          </p:cNvPr>
          <p:cNvCxnSpPr>
            <a:cxnSpLocks/>
            <a:stCxn id="54" idx="0"/>
            <a:endCxn id="58" idx="4"/>
          </p:cNvCxnSpPr>
          <p:nvPr/>
        </p:nvCxnSpPr>
        <p:spPr>
          <a:xfrm flipV="1">
            <a:off x="7198988" y="2653201"/>
            <a:ext cx="371864" cy="1931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Gerade Verbindung 102">
            <a:extLst>
              <a:ext uri="{FF2B5EF4-FFF2-40B4-BE49-F238E27FC236}">
                <a16:creationId xmlns:a16="http://schemas.microsoft.com/office/drawing/2014/main" id="{D1F2C0C1-0DB2-F76D-3FEB-7D7AF8491099}"/>
              </a:ext>
            </a:extLst>
          </p:cNvPr>
          <p:cNvCxnSpPr>
            <a:cxnSpLocks/>
            <a:stCxn id="58" idx="0"/>
            <a:endCxn id="46" idx="3"/>
          </p:cNvCxnSpPr>
          <p:nvPr/>
        </p:nvCxnSpPr>
        <p:spPr>
          <a:xfrm flipV="1">
            <a:off x="7570852" y="1979320"/>
            <a:ext cx="161548" cy="213833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 Verbindung 105">
            <a:extLst>
              <a:ext uri="{FF2B5EF4-FFF2-40B4-BE49-F238E27FC236}">
                <a16:creationId xmlns:a16="http://schemas.microsoft.com/office/drawing/2014/main" id="{F45F0052-5826-E5CB-D414-7CFA08B16956}"/>
              </a:ext>
            </a:extLst>
          </p:cNvPr>
          <p:cNvCxnSpPr>
            <a:cxnSpLocks/>
            <a:stCxn id="465" idx="0"/>
            <a:endCxn id="448" idx="4"/>
          </p:cNvCxnSpPr>
          <p:nvPr/>
        </p:nvCxnSpPr>
        <p:spPr>
          <a:xfrm flipH="1">
            <a:off x="7024739" y="3336365"/>
            <a:ext cx="918482" cy="602503"/>
          </a:xfrm>
          <a:prstGeom prst="line">
            <a:avLst/>
          </a:prstGeom>
          <a:ln w="317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Oval 347">
            <a:extLst>
              <a:ext uri="{FF2B5EF4-FFF2-40B4-BE49-F238E27FC236}">
                <a16:creationId xmlns:a16="http://schemas.microsoft.com/office/drawing/2014/main" id="{5686BE0E-BF2B-FDEF-54C2-83A6E96D07E5}"/>
              </a:ext>
            </a:extLst>
          </p:cNvPr>
          <p:cNvSpPr/>
          <p:nvPr/>
        </p:nvSpPr>
        <p:spPr>
          <a:xfrm>
            <a:off x="5640681" y="407614"/>
            <a:ext cx="695108" cy="460048"/>
          </a:xfrm>
          <a:prstGeom prst="ellipse">
            <a:avLst/>
          </a:prstGeom>
          <a:solidFill>
            <a:srgbClr val="F1657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19D1561-9C24-0EDF-19E2-9A1D51868A9E}"/>
              </a:ext>
            </a:extLst>
          </p:cNvPr>
          <p:cNvSpPr txBox="1"/>
          <p:nvPr/>
        </p:nvSpPr>
        <p:spPr>
          <a:xfrm>
            <a:off x="6254855" y="3164677"/>
            <a:ext cx="663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>
                <a:solidFill>
                  <a:srgbClr val="FF0000"/>
                </a:solidFill>
              </a:rPr>
              <a:t>Overall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7C766D8-C7CB-C731-49AB-D65B69227F11}"/>
              </a:ext>
            </a:extLst>
          </p:cNvPr>
          <p:cNvSpPr txBox="1"/>
          <p:nvPr/>
        </p:nvSpPr>
        <p:spPr>
          <a:xfrm rot="19913325">
            <a:off x="5417488" y="1948424"/>
            <a:ext cx="888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Key Actors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D6DDE09A-EC97-82A0-C5D7-DBD45D79BBF0}"/>
              </a:ext>
            </a:extLst>
          </p:cNvPr>
          <p:cNvSpPr txBox="1"/>
          <p:nvPr/>
        </p:nvSpPr>
        <p:spPr>
          <a:xfrm rot="19913325">
            <a:off x="4104399" y="531633"/>
            <a:ext cx="14307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Secondary</a:t>
            </a:r>
            <a:r>
              <a:rPr lang="de-DE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Actors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257A7842-1C83-25D7-C9F8-F8079DBB2172}"/>
              </a:ext>
            </a:extLst>
          </p:cNvPr>
          <p:cNvSpPr txBox="1"/>
          <p:nvPr/>
        </p:nvSpPr>
        <p:spPr>
          <a:xfrm rot="19913325">
            <a:off x="4767432" y="1217625"/>
            <a:ext cx="1161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Primary Actors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BC68090-B2F5-8233-3644-637DAB42CF92}"/>
              </a:ext>
            </a:extLst>
          </p:cNvPr>
          <p:cNvSpPr/>
          <p:nvPr/>
        </p:nvSpPr>
        <p:spPr>
          <a:xfrm>
            <a:off x="6919637" y="396889"/>
            <a:ext cx="695108" cy="460048"/>
          </a:xfrm>
          <a:prstGeom prst="ellipse">
            <a:avLst/>
          </a:prstGeom>
          <a:solidFill>
            <a:srgbClr val="F1657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6D9508E7-ACC8-D78D-0F93-838515E0706D}"/>
              </a:ext>
            </a:extLst>
          </p:cNvPr>
          <p:cNvSpPr txBox="1"/>
          <p:nvPr/>
        </p:nvSpPr>
        <p:spPr>
          <a:xfrm>
            <a:off x="5728590" y="491253"/>
            <a:ext cx="695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CPSOs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F4D49D79-24D2-F992-97B9-1B360B351744}"/>
              </a:ext>
            </a:extLst>
          </p:cNvPr>
          <p:cNvSpPr txBox="1"/>
          <p:nvPr/>
        </p:nvSpPr>
        <p:spPr>
          <a:xfrm>
            <a:off x="7018119" y="463328"/>
            <a:ext cx="695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NGOs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861D23B-24FA-A329-9661-A475A2B27357}"/>
              </a:ext>
            </a:extLst>
          </p:cNvPr>
          <p:cNvSpPr/>
          <p:nvPr/>
        </p:nvSpPr>
        <p:spPr>
          <a:xfrm>
            <a:off x="6131120" y="1587459"/>
            <a:ext cx="695108" cy="460048"/>
          </a:xfrm>
          <a:prstGeom prst="ellipse">
            <a:avLst/>
          </a:prstGeom>
          <a:solidFill>
            <a:srgbClr val="F1657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C9557B32-BD13-9140-9746-6D270E528850}"/>
              </a:ext>
            </a:extLst>
          </p:cNvPr>
          <p:cNvSpPr txBox="1"/>
          <p:nvPr/>
        </p:nvSpPr>
        <p:spPr>
          <a:xfrm>
            <a:off x="6219029" y="1671098"/>
            <a:ext cx="695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OPDs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D728A77-CC97-D74D-AC47-15EDB90A7ABF}"/>
              </a:ext>
            </a:extLst>
          </p:cNvPr>
          <p:cNvSpPr/>
          <p:nvPr/>
        </p:nvSpPr>
        <p:spPr>
          <a:xfrm>
            <a:off x="6433927" y="2073404"/>
            <a:ext cx="695108" cy="460048"/>
          </a:xfrm>
          <a:prstGeom prst="ellipse">
            <a:avLst/>
          </a:prstGeom>
          <a:solidFill>
            <a:srgbClr val="F1657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6BF398F5-A76B-2DA4-C6DC-84D7E00A385E}"/>
              </a:ext>
            </a:extLst>
          </p:cNvPr>
          <p:cNvSpPr txBox="1"/>
          <p:nvPr/>
        </p:nvSpPr>
        <p:spPr>
          <a:xfrm>
            <a:off x="6463050" y="2083420"/>
            <a:ext cx="695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Women Ass.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AA1B0E09-5E0F-8DAD-D0C9-F772C84EB802}"/>
              </a:ext>
            </a:extLst>
          </p:cNvPr>
          <p:cNvSpPr/>
          <p:nvPr/>
        </p:nvSpPr>
        <p:spPr>
          <a:xfrm>
            <a:off x="5755142" y="2215487"/>
            <a:ext cx="695108" cy="460048"/>
          </a:xfrm>
          <a:prstGeom prst="ellipse">
            <a:avLst/>
          </a:prstGeom>
          <a:solidFill>
            <a:srgbClr val="F1657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A7999C2-056B-9DE9-886D-BEBD12E56495}"/>
              </a:ext>
            </a:extLst>
          </p:cNvPr>
          <p:cNvSpPr txBox="1"/>
          <p:nvPr/>
        </p:nvSpPr>
        <p:spPr>
          <a:xfrm>
            <a:off x="5767942" y="2206947"/>
            <a:ext cx="695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Youth Groups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BBFAB00-A308-22FE-0F54-A4F5791E9F34}"/>
              </a:ext>
            </a:extLst>
          </p:cNvPr>
          <p:cNvSpPr/>
          <p:nvPr/>
        </p:nvSpPr>
        <p:spPr>
          <a:xfrm>
            <a:off x="7630604" y="1586644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DD51F8D2-3C24-29C5-27B9-D921128DF72E}"/>
              </a:ext>
            </a:extLst>
          </p:cNvPr>
          <p:cNvSpPr txBox="1"/>
          <p:nvPr/>
        </p:nvSpPr>
        <p:spPr>
          <a:xfrm>
            <a:off x="7610610" y="1599203"/>
            <a:ext cx="7685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/>
              <a:t>PES </a:t>
            </a:r>
            <a:r>
              <a:rPr lang="de-DE" sz="1100" b="1" dirty="0" err="1"/>
              <a:t>Agencies</a:t>
            </a:r>
            <a:endParaRPr lang="de-DE" sz="1100" b="1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6E34B38-4266-473E-EE2F-8B000BA9A333}"/>
              </a:ext>
            </a:extLst>
          </p:cNvPr>
          <p:cNvSpPr/>
          <p:nvPr/>
        </p:nvSpPr>
        <p:spPr>
          <a:xfrm>
            <a:off x="8071778" y="621386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D1F3B0D2-8C75-BEC6-07EE-4CEB2E9FD2AB}"/>
              </a:ext>
            </a:extLst>
          </p:cNvPr>
          <p:cNvSpPr txBox="1"/>
          <p:nvPr/>
        </p:nvSpPr>
        <p:spPr>
          <a:xfrm>
            <a:off x="8080379" y="708371"/>
            <a:ext cx="695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SSC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E02C56F-578F-C92C-1B0B-35E7F52C9C7F}"/>
              </a:ext>
            </a:extLst>
          </p:cNvPr>
          <p:cNvSpPr/>
          <p:nvPr/>
        </p:nvSpPr>
        <p:spPr>
          <a:xfrm>
            <a:off x="8306403" y="2301231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F56F85F9-CDEB-5A1F-4EDE-32AB8357AF5E}"/>
              </a:ext>
            </a:extLst>
          </p:cNvPr>
          <p:cNvSpPr txBox="1"/>
          <p:nvPr/>
        </p:nvSpPr>
        <p:spPr>
          <a:xfrm>
            <a:off x="8290170" y="2439549"/>
            <a:ext cx="695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NDE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F311514-88B1-8C2F-BBD1-340E637A3D6F}"/>
              </a:ext>
            </a:extLst>
          </p:cNvPr>
          <p:cNvSpPr/>
          <p:nvPr/>
        </p:nvSpPr>
        <p:spPr>
          <a:xfrm>
            <a:off x="9322090" y="2118162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37528638-CDCC-6EB2-B6A0-6BA4C249A526}"/>
              </a:ext>
            </a:extLst>
          </p:cNvPr>
          <p:cNvSpPr txBox="1"/>
          <p:nvPr/>
        </p:nvSpPr>
        <p:spPr>
          <a:xfrm>
            <a:off x="9328960" y="2122030"/>
            <a:ext cx="695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u="sng" dirty="0"/>
              <a:t>Office VP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1A2C1EB-196F-1762-C816-30A186F1D197}"/>
              </a:ext>
            </a:extLst>
          </p:cNvPr>
          <p:cNvSpPr/>
          <p:nvPr/>
        </p:nvSpPr>
        <p:spPr>
          <a:xfrm>
            <a:off x="6851434" y="2846318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8706D5C2-873B-B759-FAC8-1037704D7E63}"/>
              </a:ext>
            </a:extLst>
          </p:cNvPr>
          <p:cNvSpPr txBox="1"/>
          <p:nvPr/>
        </p:nvSpPr>
        <p:spPr>
          <a:xfrm>
            <a:off x="6777539" y="2930605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FME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7CE795B-F955-FE20-3E6D-066F512C0D14}"/>
              </a:ext>
            </a:extLst>
          </p:cNvPr>
          <p:cNvSpPr/>
          <p:nvPr/>
        </p:nvSpPr>
        <p:spPr>
          <a:xfrm>
            <a:off x="7223298" y="2193153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4BBBD351-6562-9BA3-6827-AEE8F6821870}"/>
              </a:ext>
            </a:extLst>
          </p:cNvPr>
          <p:cNvSpPr txBox="1"/>
          <p:nvPr/>
        </p:nvSpPr>
        <p:spPr>
          <a:xfrm>
            <a:off x="7208607" y="2235275"/>
            <a:ext cx="76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State TVET Boards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73BA282-A879-180A-2042-E76221559959}"/>
              </a:ext>
            </a:extLst>
          </p:cNvPr>
          <p:cNvSpPr/>
          <p:nvPr/>
        </p:nvSpPr>
        <p:spPr>
          <a:xfrm>
            <a:off x="7630164" y="2764678"/>
            <a:ext cx="695108" cy="460048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97317D4-8AF6-11AC-AA24-50DB0C8C1095}"/>
              </a:ext>
            </a:extLst>
          </p:cNvPr>
          <p:cNvSpPr/>
          <p:nvPr/>
        </p:nvSpPr>
        <p:spPr>
          <a:xfrm>
            <a:off x="5901257" y="4998722"/>
            <a:ext cx="695108" cy="460048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8" name="Oval 447">
            <a:extLst>
              <a:ext uri="{FF2B5EF4-FFF2-40B4-BE49-F238E27FC236}">
                <a16:creationId xmlns:a16="http://schemas.microsoft.com/office/drawing/2014/main" id="{07B08202-1981-661A-4977-319796E0ED54}"/>
              </a:ext>
            </a:extLst>
          </p:cNvPr>
          <p:cNvSpPr/>
          <p:nvPr/>
        </p:nvSpPr>
        <p:spPr>
          <a:xfrm>
            <a:off x="6677185" y="3478820"/>
            <a:ext cx="695108" cy="460048"/>
          </a:xfrm>
          <a:prstGeom prst="ellipse">
            <a:avLst/>
          </a:prstGeom>
          <a:solidFill>
            <a:schemeClr val="bg1"/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9" name="Oval 448">
            <a:extLst>
              <a:ext uri="{FF2B5EF4-FFF2-40B4-BE49-F238E27FC236}">
                <a16:creationId xmlns:a16="http://schemas.microsoft.com/office/drawing/2014/main" id="{77C9BEE6-07AD-1D14-D1E5-C5E3776D4792}"/>
              </a:ext>
            </a:extLst>
          </p:cNvPr>
          <p:cNvSpPr/>
          <p:nvPr/>
        </p:nvSpPr>
        <p:spPr>
          <a:xfrm>
            <a:off x="9305714" y="4273233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0" name="Textfeld 449">
            <a:extLst>
              <a:ext uri="{FF2B5EF4-FFF2-40B4-BE49-F238E27FC236}">
                <a16:creationId xmlns:a16="http://schemas.microsoft.com/office/drawing/2014/main" id="{7CC41F70-C1A6-9603-0B2D-86FC6991703C}"/>
              </a:ext>
            </a:extLst>
          </p:cNvPr>
          <p:cNvSpPr txBox="1"/>
          <p:nvPr/>
        </p:nvSpPr>
        <p:spPr>
          <a:xfrm>
            <a:off x="9283916" y="4369059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NBS</a:t>
            </a:r>
          </a:p>
        </p:txBody>
      </p:sp>
      <p:sp>
        <p:nvSpPr>
          <p:cNvPr id="451" name="Oval 450">
            <a:extLst>
              <a:ext uri="{FF2B5EF4-FFF2-40B4-BE49-F238E27FC236}">
                <a16:creationId xmlns:a16="http://schemas.microsoft.com/office/drawing/2014/main" id="{54085DA5-91D7-D468-A9FA-93467E43D5E1}"/>
              </a:ext>
            </a:extLst>
          </p:cNvPr>
          <p:cNvSpPr/>
          <p:nvPr/>
        </p:nvSpPr>
        <p:spPr>
          <a:xfrm>
            <a:off x="9654962" y="3251742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2" name="Textfeld 451">
            <a:extLst>
              <a:ext uri="{FF2B5EF4-FFF2-40B4-BE49-F238E27FC236}">
                <a16:creationId xmlns:a16="http://schemas.microsoft.com/office/drawing/2014/main" id="{9F489FEE-C2BA-A344-BC6E-34D45AF71462}"/>
              </a:ext>
            </a:extLst>
          </p:cNvPr>
          <p:cNvSpPr txBox="1"/>
          <p:nvPr/>
        </p:nvSpPr>
        <p:spPr>
          <a:xfrm>
            <a:off x="9600699" y="334032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ITE</a:t>
            </a:r>
          </a:p>
        </p:txBody>
      </p:sp>
      <p:sp>
        <p:nvSpPr>
          <p:cNvPr id="453" name="Oval 452">
            <a:extLst>
              <a:ext uri="{FF2B5EF4-FFF2-40B4-BE49-F238E27FC236}">
                <a16:creationId xmlns:a16="http://schemas.microsoft.com/office/drawing/2014/main" id="{2B6A3AF7-6BE1-3AA6-3E5B-92E21FF168FD}"/>
              </a:ext>
            </a:extLst>
          </p:cNvPr>
          <p:cNvSpPr/>
          <p:nvPr/>
        </p:nvSpPr>
        <p:spPr>
          <a:xfrm>
            <a:off x="8501144" y="2746479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4" name="Textfeld 453">
            <a:extLst>
              <a:ext uri="{FF2B5EF4-FFF2-40B4-BE49-F238E27FC236}">
                <a16:creationId xmlns:a16="http://schemas.microsoft.com/office/drawing/2014/main" id="{81DFBE79-881D-EE77-1A85-4DC08232599A}"/>
              </a:ext>
            </a:extLst>
          </p:cNvPr>
          <p:cNvSpPr txBox="1"/>
          <p:nvPr/>
        </p:nvSpPr>
        <p:spPr>
          <a:xfrm>
            <a:off x="8479290" y="2858752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TET Fund</a:t>
            </a:r>
          </a:p>
        </p:txBody>
      </p:sp>
      <p:sp>
        <p:nvSpPr>
          <p:cNvPr id="455" name="Oval 454">
            <a:extLst>
              <a:ext uri="{FF2B5EF4-FFF2-40B4-BE49-F238E27FC236}">
                <a16:creationId xmlns:a16="http://schemas.microsoft.com/office/drawing/2014/main" id="{D6C74DE2-F313-9417-8C8C-B46FDC873F60}"/>
              </a:ext>
            </a:extLst>
          </p:cNvPr>
          <p:cNvSpPr/>
          <p:nvPr/>
        </p:nvSpPr>
        <p:spPr>
          <a:xfrm>
            <a:off x="6270050" y="3995562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6" name="Textfeld 455">
            <a:extLst>
              <a:ext uri="{FF2B5EF4-FFF2-40B4-BE49-F238E27FC236}">
                <a16:creationId xmlns:a16="http://schemas.microsoft.com/office/drawing/2014/main" id="{D0DB8199-E12A-25CE-E09F-E3D238E11E68}"/>
              </a:ext>
            </a:extLst>
          </p:cNvPr>
          <p:cNvSpPr txBox="1"/>
          <p:nvPr/>
        </p:nvSpPr>
        <p:spPr>
          <a:xfrm>
            <a:off x="6281074" y="408335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/>
              <a:t>FMoWA</a:t>
            </a:r>
            <a:endParaRPr lang="de-DE" sz="1200" b="1" dirty="0"/>
          </a:p>
        </p:txBody>
      </p:sp>
      <p:sp>
        <p:nvSpPr>
          <p:cNvPr id="458" name="Oval 457">
            <a:extLst>
              <a:ext uri="{FF2B5EF4-FFF2-40B4-BE49-F238E27FC236}">
                <a16:creationId xmlns:a16="http://schemas.microsoft.com/office/drawing/2014/main" id="{91920829-8777-8005-A8B5-C46075F9872F}"/>
              </a:ext>
            </a:extLst>
          </p:cNvPr>
          <p:cNvSpPr/>
          <p:nvPr/>
        </p:nvSpPr>
        <p:spPr>
          <a:xfrm>
            <a:off x="7465435" y="4758448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0" name="Textfeld 459">
            <a:extLst>
              <a:ext uri="{FF2B5EF4-FFF2-40B4-BE49-F238E27FC236}">
                <a16:creationId xmlns:a16="http://schemas.microsoft.com/office/drawing/2014/main" id="{AD9A88C6-7F80-37D8-A4FA-FB30ABD3FBA9}"/>
              </a:ext>
            </a:extLst>
          </p:cNvPr>
          <p:cNvSpPr txBox="1"/>
          <p:nvPr/>
        </p:nvSpPr>
        <p:spPr>
          <a:xfrm>
            <a:off x="7443637" y="4854274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NCCE</a:t>
            </a:r>
          </a:p>
        </p:txBody>
      </p:sp>
      <p:sp>
        <p:nvSpPr>
          <p:cNvPr id="461" name="Oval 460">
            <a:extLst>
              <a:ext uri="{FF2B5EF4-FFF2-40B4-BE49-F238E27FC236}">
                <a16:creationId xmlns:a16="http://schemas.microsoft.com/office/drawing/2014/main" id="{941BB994-2931-6AE7-3318-44C03589BA75}"/>
              </a:ext>
            </a:extLst>
          </p:cNvPr>
          <p:cNvSpPr/>
          <p:nvPr/>
        </p:nvSpPr>
        <p:spPr>
          <a:xfrm>
            <a:off x="7070936" y="3889825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3" name="Textfeld 462">
            <a:extLst>
              <a:ext uri="{FF2B5EF4-FFF2-40B4-BE49-F238E27FC236}">
                <a16:creationId xmlns:a16="http://schemas.microsoft.com/office/drawing/2014/main" id="{600FE5E5-7AC8-4460-F955-450B1D12C064}"/>
              </a:ext>
            </a:extLst>
          </p:cNvPr>
          <p:cNvSpPr txBox="1"/>
          <p:nvPr/>
        </p:nvSpPr>
        <p:spPr>
          <a:xfrm>
            <a:off x="7055863" y="3977927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NBTE</a:t>
            </a:r>
          </a:p>
        </p:txBody>
      </p:sp>
      <p:sp>
        <p:nvSpPr>
          <p:cNvPr id="464" name="Oval 463">
            <a:extLst>
              <a:ext uri="{FF2B5EF4-FFF2-40B4-BE49-F238E27FC236}">
                <a16:creationId xmlns:a16="http://schemas.microsoft.com/office/drawing/2014/main" id="{E5F3ADB2-DEA3-90B6-D036-40D002B5EBD2}"/>
              </a:ext>
            </a:extLst>
          </p:cNvPr>
          <p:cNvSpPr/>
          <p:nvPr/>
        </p:nvSpPr>
        <p:spPr>
          <a:xfrm>
            <a:off x="6776085" y="4337489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6" name="Textfeld 465">
            <a:extLst>
              <a:ext uri="{FF2B5EF4-FFF2-40B4-BE49-F238E27FC236}">
                <a16:creationId xmlns:a16="http://schemas.microsoft.com/office/drawing/2014/main" id="{9FD74DAB-0DF6-EA1E-043C-150E6E6B6139}"/>
              </a:ext>
            </a:extLst>
          </p:cNvPr>
          <p:cNvSpPr txBox="1"/>
          <p:nvPr/>
        </p:nvSpPr>
        <p:spPr>
          <a:xfrm>
            <a:off x="6754287" y="4433315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u="sng" dirty="0"/>
              <a:t>MBEP</a:t>
            </a:r>
          </a:p>
        </p:txBody>
      </p:sp>
      <p:sp>
        <p:nvSpPr>
          <p:cNvPr id="472" name="Oval 471">
            <a:extLst>
              <a:ext uri="{FF2B5EF4-FFF2-40B4-BE49-F238E27FC236}">
                <a16:creationId xmlns:a16="http://schemas.microsoft.com/office/drawing/2014/main" id="{CF9A88E4-1CC9-E385-F179-6F1AF70BC80F}"/>
              </a:ext>
            </a:extLst>
          </p:cNvPr>
          <p:cNvSpPr/>
          <p:nvPr/>
        </p:nvSpPr>
        <p:spPr>
          <a:xfrm>
            <a:off x="5126396" y="3743213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4" name="Textfeld 473">
            <a:extLst>
              <a:ext uri="{FF2B5EF4-FFF2-40B4-BE49-F238E27FC236}">
                <a16:creationId xmlns:a16="http://schemas.microsoft.com/office/drawing/2014/main" id="{DD3F0F6F-3D06-3FCB-4867-51128530F529}"/>
              </a:ext>
            </a:extLst>
          </p:cNvPr>
          <p:cNvSpPr txBox="1"/>
          <p:nvPr/>
        </p:nvSpPr>
        <p:spPr>
          <a:xfrm>
            <a:off x="5051711" y="3810812"/>
            <a:ext cx="908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/>
              <a:t>State Gender </a:t>
            </a:r>
            <a:r>
              <a:rPr lang="de-DE" sz="800" b="1" dirty="0" err="1"/>
              <a:t>Ministries</a:t>
            </a:r>
            <a:endParaRPr lang="de-DE" sz="800" b="1" dirty="0"/>
          </a:p>
        </p:txBody>
      </p:sp>
      <p:sp>
        <p:nvSpPr>
          <p:cNvPr id="475" name="Oval 474">
            <a:extLst>
              <a:ext uri="{FF2B5EF4-FFF2-40B4-BE49-F238E27FC236}">
                <a16:creationId xmlns:a16="http://schemas.microsoft.com/office/drawing/2014/main" id="{5A3D4062-BFA6-EFEA-B7E8-0BE95168D6C5}"/>
              </a:ext>
            </a:extLst>
          </p:cNvPr>
          <p:cNvSpPr/>
          <p:nvPr/>
        </p:nvSpPr>
        <p:spPr>
          <a:xfrm>
            <a:off x="6861053" y="5973700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6" name="Textfeld 475">
            <a:extLst>
              <a:ext uri="{FF2B5EF4-FFF2-40B4-BE49-F238E27FC236}">
                <a16:creationId xmlns:a16="http://schemas.microsoft.com/office/drawing/2014/main" id="{3C9218D1-8766-F0A8-D0BF-71B73705EEDD}"/>
              </a:ext>
            </a:extLst>
          </p:cNvPr>
          <p:cNvSpPr txBox="1"/>
          <p:nvPr/>
        </p:nvSpPr>
        <p:spPr>
          <a:xfrm>
            <a:off x="6839255" y="606952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FYD</a:t>
            </a:r>
          </a:p>
        </p:txBody>
      </p:sp>
      <p:sp>
        <p:nvSpPr>
          <p:cNvPr id="479" name="Oval 478">
            <a:extLst>
              <a:ext uri="{FF2B5EF4-FFF2-40B4-BE49-F238E27FC236}">
                <a16:creationId xmlns:a16="http://schemas.microsoft.com/office/drawing/2014/main" id="{F43C7C8F-62C2-31B6-5935-A81FFBB6530C}"/>
              </a:ext>
            </a:extLst>
          </p:cNvPr>
          <p:cNvSpPr/>
          <p:nvPr/>
        </p:nvSpPr>
        <p:spPr>
          <a:xfrm>
            <a:off x="8090827" y="4425673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0" name="Textfeld 479">
            <a:extLst>
              <a:ext uri="{FF2B5EF4-FFF2-40B4-BE49-F238E27FC236}">
                <a16:creationId xmlns:a16="http://schemas.microsoft.com/office/drawing/2014/main" id="{565807BA-C500-DE6F-11AF-7875FAC32059}"/>
              </a:ext>
            </a:extLst>
          </p:cNvPr>
          <p:cNvSpPr txBox="1"/>
          <p:nvPr/>
        </p:nvSpPr>
        <p:spPr>
          <a:xfrm>
            <a:off x="8040258" y="4503315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NUC</a:t>
            </a:r>
          </a:p>
        </p:txBody>
      </p:sp>
      <p:sp>
        <p:nvSpPr>
          <p:cNvPr id="481" name="Oval 480">
            <a:extLst>
              <a:ext uri="{FF2B5EF4-FFF2-40B4-BE49-F238E27FC236}">
                <a16:creationId xmlns:a16="http://schemas.microsoft.com/office/drawing/2014/main" id="{540DDBC1-F60B-0C79-FE19-F4A56779DAC5}"/>
              </a:ext>
            </a:extLst>
          </p:cNvPr>
          <p:cNvSpPr/>
          <p:nvPr/>
        </p:nvSpPr>
        <p:spPr>
          <a:xfrm>
            <a:off x="7883710" y="5559595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2" name="Textfeld 481">
            <a:extLst>
              <a:ext uri="{FF2B5EF4-FFF2-40B4-BE49-F238E27FC236}">
                <a16:creationId xmlns:a16="http://schemas.microsoft.com/office/drawing/2014/main" id="{D1CCBBE5-30CC-49C8-9B2C-AEE7D7703BF5}"/>
              </a:ext>
            </a:extLst>
          </p:cNvPr>
          <p:cNvSpPr txBox="1"/>
          <p:nvPr/>
        </p:nvSpPr>
        <p:spPr>
          <a:xfrm>
            <a:off x="7861912" y="5655421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NIPSS</a:t>
            </a:r>
          </a:p>
        </p:txBody>
      </p:sp>
      <p:sp>
        <p:nvSpPr>
          <p:cNvPr id="485" name="Oval 484">
            <a:extLst>
              <a:ext uri="{FF2B5EF4-FFF2-40B4-BE49-F238E27FC236}">
                <a16:creationId xmlns:a16="http://schemas.microsoft.com/office/drawing/2014/main" id="{A2F01F3C-1FF4-736B-7AA1-2E170B934820}"/>
              </a:ext>
            </a:extLst>
          </p:cNvPr>
          <p:cNvSpPr/>
          <p:nvPr/>
        </p:nvSpPr>
        <p:spPr>
          <a:xfrm>
            <a:off x="8964600" y="4822561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6" name="Textfeld 485">
            <a:extLst>
              <a:ext uri="{FF2B5EF4-FFF2-40B4-BE49-F238E27FC236}">
                <a16:creationId xmlns:a16="http://schemas.microsoft.com/office/drawing/2014/main" id="{87549908-EC47-570D-5BE6-FB6C1055CD4E}"/>
              </a:ext>
            </a:extLst>
          </p:cNvPr>
          <p:cNvSpPr txBox="1"/>
          <p:nvPr/>
        </p:nvSpPr>
        <p:spPr>
          <a:xfrm>
            <a:off x="8942802" y="4918387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SMEDAN</a:t>
            </a:r>
          </a:p>
        </p:txBody>
      </p:sp>
      <p:sp>
        <p:nvSpPr>
          <p:cNvPr id="487" name="Oval 486">
            <a:extLst>
              <a:ext uri="{FF2B5EF4-FFF2-40B4-BE49-F238E27FC236}">
                <a16:creationId xmlns:a16="http://schemas.microsoft.com/office/drawing/2014/main" id="{3B2DB613-3B93-5727-1387-A296C687457A}"/>
              </a:ext>
            </a:extLst>
          </p:cNvPr>
          <p:cNvSpPr/>
          <p:nvPr/>
        </p:nvSpPr>
        <p:spPr>
          <a:xfrm>
            <a:off x="6752903" y="4990103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8" name="Textfeld 487">
            <a:extLst>
              <a:ext uri="{FF2B5EF4-FFF2-40B4-BE49-F238E27FC236}">
                <a16:creationId xmlns:a16="http://schemas.microsoft.com/office/drawing/2014/main" id="{C11369A2-C49F-DD51-4B88-75AD94067E7A}"/>
              </a:ext>
            </a:extLst>
          </p:cNvPr>
          <p:cNvSpPr txBox="1"/>
          <p:nvPr/>
        </p:nvSpPr>
        <p:spPr>
          <a:xfrm>
            <a:off x="6726583" y="4986843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State MDAs</a:t>
            </a:r>
          </a:p>
        </p:txBody>
      </p:sp>
      <p:sp>
        <p:nvSpPr>
          <p:cNvPr id="489" name="Oval 488">
            <a:extLst>
              <a:ext uri="{FF2B5EF4-FFF2-40B4-BE49-F238E27FC236}">
                <a16:creationId xmlns:a16="http://schemas.microsoft.com/office/drawing/2014/main" id="{CA5C9B92-857E-7B6F-D080-C3B3EB60DF22}"/>
              </a:ext>
            </a:extLst>
          </p:cNvPr>
          <p:cNvSpPr/>
          <p:nvPr/>
        </p:nvSpPr>
        <p:spPr>
          <a:xfrm>
            <a:off x="4153790" y="3325792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0" name="Textfeld 489">
            <a:extLst>
              <a:ext uri="{FF2B5EF4-FFF2-40B4-BE49-F238E27FC236}">
                <a16:creationId xmlns:a16="http://schemas.microsoft.com/office/drawing/2014/main" id="{31E83F68-838F-5DB1-800D-373E1DFF2AF6}"/>
              </a:ext>
            </a:extLst>
          </p:cNvPr>
          <p:cNvSpPr txBox="1"/>
          <p:nvPr/>
        </p:nvSpPr>
        <p:spPr>
          <a:xfrm>
            <a:off x="4112034" y="3413488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NESG</a:t>
            </a:r>
          </a:p>
        </p:txBody>
      </p:sp>
      <p:sp>
        <p:nvSpPr>
          <p:cNvPr id="493" name="Oval 492">
            <a:extLst>
              <a:ext uri="{FF2B5EF4-FFF2-40B4-BE49-F238E27FC236}">
                <a16:creationId xmlns:a16="http://schemas.microsoft.com/office/drawing/2014/main" id="{C03E7FCA-6D6C-4EC0-1789-BBE55C63154F}"/>
              </a:ext>
            </a:extLst>
          </p:cNvPr>
          <p:cNvSpPr/>
          <p:nvPr/>
        </p:nvSpPr>
        <p:spPr>
          <a:xfrm>
            <a:off x="2961390" y="2819988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4" name="Textfeld 493">
            <a:extLst>
              <a:ext uri="{FF2B5EF4-FFF2-40B4-BE49-F238E27FC236}">
                <a16:creationId xmlns:a16="http://schemas.microsoft.com/office/drawing/2014/main" id="{E1EF1D72-7D86-D1DA-0655-C79B9E9BC2B8}"/>
              </a:ext>
            </a:extLst>
          </p:cNvPr>
          <p:cNvSpPr txBox="1"/>
          <p:nvPr/>
        </p:nvSpPr>
        <p:spPr>
          <a:xfrm>
            <a:off x="2929704" y="2915814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FIWON</a:t>
            </a:r>
          </a:p>
        </p:txBody>
      </p:sp>
      <p:sp>
        <p:nvSpPr>
          <p:cNvPr id="495" name="Oval 494">
            <a:extLst>
              <a:ext uri="{FF2B5EF4-FFF2-40B4-BE49-F238E27FC236}">
                <a16:creationId xmlns:a16="http://schemas.microsoft.com/office/drawing/2014/main" id="{2F0ED5BA-59AE-8BF4-F0E3-F5A35FF02674}"/>
              </a:ext>
            </a:extLst>
          </p:cNvPr>
          <p:cNvSpPr/>
          <p:nvPr/>
        </p:nvSpPr>
        <p:spPr>
          <a:xfrm>
            <a:off x="3735453" y="2582703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6" name="Textfeld 495">
            <a:extLst>
              <a:ext uri="{FF2B5EF4-FFF2-40B4-BE49-F238E27FC236}">
                <a16:creationId xmlns:a16="http://schemas.microsoft.com/office/drawing/2014/main" id="{33C221A0-A844-2B9D-121E-BE1B015A9C35}"/>
              </a:ext>
            </a:extLst>
          </p:cNvPr>
          <p:cNvSpPr txBox="1"/>
          <p:nvPr/>
        </p:nvSpPr>
        <p:spPr>
          <a:xfrm>
            <a:off x="3634610" y="2598029"/>
            <a:ext cx="9062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 err="1"/>
              <a:t>Tertiary</a:t>
            </a:r>
            <a:r>
              <a:rPr lang="de-DE" sz="1000" b="1" dirty="0"/>
              <a:t> </a:t>
            </a:r>
            <a:r>
              <a:rPr lang="de-DE" sz="1000" b="1" dirty="0" err="1"/>
              <a:t>Institutions</a:t>
            </a:r>
            <a:endParaRPr lang="de-DE" sz="1000" b="1" dirty="0"/>
          </a:p>
        </p:txBody>
      </p:sp>
      <p:sp>
        <p:nvSpPr>
          <p:cNvPr id="497" name="Oval 496">
            <a:extLst>
              <a:ext uri="{FF2B5EF4-FFF2-40B4-BE49-F238E27FC236}">
                <a16:creationId xmlns:a16="http://schemas.microsoft.com/office/drawing/2014/main" id="{123EB862-64CF-EC25-9896-95B5F85B6FC8}"/>
              </a:ext>
            </a:extLst>
          </p:cNvPr>
          <p:cNvSpPr/>
          <p:nvPr/>
        </p:nvSpPr>
        <p:spPr>
          <a:xfrm>
            <a:off x="4418760" y="2155240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8" name="Textfeld 497">
            <a:extLst>
              <a:ext uri="{FF2B5EF4-FFF2-40B4-BE49-F238E27FC236}">
                <a16:creationId xmlns:a16="http://schemas.microsoft.com/office/drawing/2014/main" id="{474491C6-3F41-EAB1-E29A-C7BE693E7277}"/>
              </a:ext>
            </a:extLst>
          </p:cNvPr>
          <p:cNvSpPr txBox="1"/>
          <p:nvPr/>
        </p:nvSpPr>
        <p:spPr>
          <a:xfrm>
            <a:off x="4387074" y="225106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NAC</a:t>
            </a:r>
          </a:p>
        </p:txBody>
      </p:sp>
      <p:sp>
        <p:nvSpPr>
          <p:cNvPr id="499" name="Oval 498">
            <a:extLst>
              <a:ext uri="{FF2B5EF4-FFF2-40B4-BE49-F238E27FC236}">
                <a16:creationId xmlns:a16="http://schemas.microsoft.com/office/drawing/2014/main" id="{9A120794-7230-5745-E9E4-B411C36DC176}"/>
              </a:ext>
            </a:extLst>
          </p:cNvPr>
          <p:cNvSpPr/>
          <p:nvPr/>
        </p:nvSpPr>
        <p:spPr>
          <a:xfrm>
            <a:off x="4977459" y="3029704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0" name="Textfeld 499">
            <a:extLst>
              <a:ext uri="{FF2B5EF4-FFF2-40B4-BE49-F238E27FC236}">
                <a16:creationId xmlns:a16="http://schemas.microsoft.com/office/drawing/2014/main" id="{64C277BC-0046-87CF-F8F3-5B5234611F93}"/>
              </a:ext>
            </a:extLst>
          </p:cNvPr>
          <p:cNvSpPr txBox="1"/>
          <p:nvPr/>
        </p:nvSpPr>
        <p:spPr>
          <a:xfrm>
            <a:off x="4938433" y="3045968"/>
            <a:ext cx="76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Private TVET </a:t>
            </a:r>
            <a:r>
              <a:rPr lang="de-DE" sz="1000" b="1" dirty="0" err="1"/>
              <a:t>Inst</a:t>
            </a:r>
            <a:r>
              <a:rPr lang="de-DE" sz="1000" b="1" dirty="0"/>
              <a:t>.</a:t>
            </a:r>
          </a:p>
        </p:txBody>
      </p:sp>
      <p:sp>
        <p:nvSpPr>
          <p:cNvPr id="501" name="Oval 500">
            <a:extLst>
              <a:ext uri="{FF2B5EF4-FFF2-40B4-BE49-F238E27FC236}">
                <a16:creationId xmlns:a16="http://schemas.microsoft.com/office/drawing/2014/main" id="{A7C994ED-5448-F733-D436-6288161DB6CA}"/>
              </a:ext>
            </a:extLst>
          </p:cNvPr>
          <p:cNvSpPr/>
          <p:nvPr/>
        </p:nvSpPr>
        <p:spPr>
          <a:xfrm>
            <a:off x="5074689" y="2503099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2" name="Textfeld 501">
            <a:extLst>
              <a:ext uri="{FF2B5EF4-FFF2-40B4-BE49-F238E27FC236}">
                <a16:creationId xmlns:a16="http://schemas.microsoft.com/office/drawing/2014/main" id="{3F75DF06-ABC9-090F-A024-11911CB66448}"/>
              </a:ext>
            </a:extLst>
          </p:cNvPr>
          <p:cNvSpPr txBox="1"/>
          <p:nvPr/>
        </p:nvSpPr>
        <p:spPr>
          <a:xfrm>
            <a:off x="5043003" y="2598925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OPSN</a:t>
            </a:r>
          </a:p>
        </p:txBody>
      </p:sp>
      <p:cxnSp>
        <p:nvCxnSpPr>
          <p:cNvPr id="13" name="Gerade Verbindung 13">
            <a:extLst>
              <a:ext uri="{FF2B5EF4-FFF2-40B4-BE49-F238E27FC236}">
                <a16:creationId xmlns:a16="http://schemas.microsoft.com/office/drawing/2014/main" id="{F1786063-8811-9979-A58E-33F6CB9EE54C}"/>
              </a:ext>
            </a:extLst>
          </p:cNvPr>
          <p:cNvCxnSpPr>
            <a:cxnSpLocks/>
            <a:stCxn id="64" idx="7"/>
          </p:cNvCxnSpPr>
          <p:nvPr/>
        </p:nvCxnSpPr>
        <p:spPr>
          <a:xfrm flipV="1">
            <a:off x="6781190" y="372659"/>
            <a:ext cx="1409567" cy="2755225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3">
            <a:extLst>
              <a:ext uri="{FF2B5EF4-FFF2-40B4-BE49-F238E27FC236}">
                <a16:creationId xmlns:a16="http://schemas.microsoft.com/office/drawing/2014/main" id="{1D4FAD3E-EB77-E826-CB26-C3A0043CE7C4}"/>
              </a:ext>
            </a:extLst>
          </p:cNvPr>
          <p:cNvCxnSpPr>
            <a:cxnSpLocks/>
          </p:cNvCxnSpPr>
          <p:nvPr/>
        </p:nvCxnSpPr>
        <p:spPr>
          <a:xfrm flipH="1">
            <a:off x="2952146" y="3436366"/>
            <a:ext cx="3364077" cy="915545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F0D72233-9986-B8C2-DFA2-D3A00206A472}"/>
              </a:ext>
            </a:extLst>
          </p:cNvPr>
          <p:cNvSpPr/>
          <p:nvPr/>
        </p:nvSpPr>
        <p:spPr>
          <a:xfrm>
            <a:off x="4320498" y="1768576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69137814-A3FB-5F56-49CB-4694C2BA5B60}"/>
              </a:ext>
            </a:extLst>
          </p:cNvPr>
          <p:cNvSpPr txBox="1"/>
          <p:nvPr/>
        </p:nvSpPr>
        <p:spPr>
          <a:xfrm>
            <a:off x="4288812" y="1864402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NECA</a:t>
            </a:r>
          </a:p>
        </p:txBody>
      </p:sp>
      <p:sp>
        <p:nvSpPr>
          <p:cNvPr id="31" name="Textfeld 176">
            <a:extLst>
              <a:ext uri="{FF2B5EF4-FFF2-40B4-BE49-F238E27FC236}">
                <a16:creationId xmlns:a16="http://schemas.microsoft.com/office/drawing/2014/main" id="{FD3A6086-9906-76A5-1A5A-FF223A89DF55}"/>
              </a:ext>
            </a:extLst>
          </p:cNvPr>
          <p:cNvSpPr txBox="1"/>
          <p:nvPr/>
        </p:nvSpPr>
        <p:spPr>
          <a:xfrm rot="17150507">
            <a:off x="2015595" y="2193028"/>
            <a:ext cx="1198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Partner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1F398BD8-39AA-F60B-32D1-4B2451E6E507}"/>
              </a:ext>
            </a:extLst>
          </p:cNvPr>
          <p:cNvSpPr txBox="1"/>
          <p:nvPr/>
        </p:nvSpPr>
        <p:spPr>
          <a:xfrm>
            <a:off x="7593430" y="2844118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GIZ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7FDAAE2C-8782-76B4-1EC6-7F18E5CB9AC6}"/>
              </a:ext>
            </a:extLst>
          </p:cNvPr>
          <p:cNvSpPr txBox="1"/>
          <p:nvPr/>
        </p:nvSpPr>
        <p:spPr>
          <a:xfrm>
            <a:off x="6644488" y="355739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ILO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397E47C-C8CA-2A21-763D-EBAD5EF9534C}"/>
              </a:ext>
            </a:extLst>
          </p:cNvPr>
          <p:cNvSpPr/>
          <p:nvPr/>
        </p:nvSpPr>
        <p:spPr>
          <a:xfrm>
            <a:off x="5868272" y="3540242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6153FA10-BE38-EDC6-D0F1-702C831184E3}"/>
              </a:ext>
            </a:extLst>
          </p:cNvPr>
          <p:cNvSpPr txBox="1"/>
          <p:nvPr/>
        </p:nvSpPr>
        <p:spPr>
          <a:xfrm>
            <a:off x="5846201" y="3635328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FMYD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4AD2E855-2577-BF17-EC78-5A48442C08E7}"/>
              </a:ext>
            </a:extLst>
          </p:cNvPr>
          <p:cNvSpPr/>
          <p:nvPr/>
        </p:nvSpPr>
        <p:spPr>
          <a:xfrm>
            <a:off x="5596135" y="4258390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7" name="Textfeld 456">
            <a:extLst>
              <a:ext uri="{FF2B5EF4-FFF2-40B4-BE49-F238E27FC236}">
                <a16:creationId xmlns:a16="http://schemas.microsoft.com/office/drawing/2014/main" id="{A3329E56-D7A8-06CA-02E1-597818B780D8}"/>
              </a:ext>
            </a:extLst>
          </p:cNvPr>
          <p:cNvSpPr txBox="1"/>
          <p:nvPr/>
        </p:nvSpPr>
        <p:spPr>
          <a:xfrm>
            <a:off x="5574337" y="435421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/>
              <a:t>FMoWA</a:t>
            </a:r>
            <a:endParaRPr lang="de-DE" sz="1200" b="1" dirty="0"/>
          </a:p>
        </p:txBody>
      </p:sp>
      <p:sp>
        <p:nvSpPr>
          <p:cNvPr id="465" name="Oval 464">
            <a:extLst>
              <a:ext uri="{FF2B5EF4-FFF2-40B4-BE49-F238E27FC236}">
                <a16:creationId xmlns:a16="http://schemas.microsoft.com/office/drawing/2014/main" id="{E461E1C2-F221-17E2-3D80-831A5BF55E6F}"/>
              </a:ext>
            </a:extLst>
          </p:cNvPr>
          <p:cNvSpPr/>
          <p:nvPr/>
        </p:nvSpPr>
        <p:spPr>
          <a:xfrm>
            <a:off x="7595667" y="3336365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7" name="Textfeld 466">
            <a:extLst>
              <a:ext uri="{FF2B5EF4-FFF2-40B4-BE49-F238E27FC236}">
                <a16:creationId xmlns:a16="http://schemas.microsoft.com/office/drawing/2014/main" id="{CBE5ACF8-BFEF-FABD-563A-E49EBD6C096D}"/>
              </a:ext>
            </a:extLst>
          </p:cNvPr>
          <p:cNvSpPr txBox="1"/>
          <p:nvPr/>
        </p:nvSpPr>
        <p:spPr>
          <a:xfrm>
            <a:off x="7570970" y="3434791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FMLE</a:t>
            </a:r>
          </a:p>
        </p:txBody>
      </p:sp>
      <p:cxnSp>
        <p:nvCxnSpPr>
          <p:cNvPr id="468" name="Gerade Verbindung 467">
            <a:extLst>
              <a:ext uri="{FF2B5EF4-FFF2-40B4-BE49-F238E27FC236}">
                <a16:creationId xmlns:a16="http://schemas.microsoft.com/office/drawing/2014/main" id="{D6457E93-040F-6ACA-1F18-32F0A86AF86B}"/>
              </a:ext>
            </a:extLst>
          </p:cNvPr>
          <p:cNvCxnSpPr>
            <a:cxnSpLocks/>
            <a:stCxn id="448" idx="7"/>
            <a:endCxn id="56" idx="3"/>
          </p:cNvCxnSpPr>
          <p:nvPr/>
        </p:nvCxnSpPr>
        <p:spPr>
          <a:xfrm flipV="1">
            <a:off x="7270497" y="3157354"/>
            <a:ext cx="461463" cy="388838"/>
          </a:xfrm>
          <a:prstGeom prst="line">
            <a:avLst/>
          </a:prstGeom>
          <a:ln w="317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Gerade Verbindung 510">
            <a:extLst>
              <a:ext uri="{FF2B5EF4-FFF2-40B4-BE49-F238E27FC236}">
                <a16:creationId xmlns:a16="http://schemas.microsoft.com/office/drawing/2014/main" id="{46D7D326-F221-29F8-16CA-5BEBDE13E0CB}"/>
              </a:ext>
            </a:extLst>
          </p:cNvPr>
          <p:cNvCxnSpPr>
            <a:cxnSpLocks/>
            <a:stCxn id="34" idx="2"/>
            <a:endCxn id="489" idx="6"/>
          </p:cNvCxnSpPr>
          <p:nvPr/>
        </p:nvCxnSpPr>
        <p:spPr>
          <a:xfrm flipH="1" flipV="1">
            <a:off x="4848898" y="3555816"/>
            <a:ext cx="1019374" cy="214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68">
            <a:extLst>
              <a:ext uri="{FF2B5EF4-FFF2-40B4-BE49-F238E27FC236}">
                <a16:creationId xmlns:a16="http://schemas.microsoft.com/office/drawing/2014/main" id="{3AC85CB6-0E82-3104-86E9-D469A5822D0B}"/>
              </a:ext>
            </a:extLst>
          </p:cNvPr>
          <p:cNvCxnSpPr>
            <a:cxnSpLocks/>
            <a:stCxn id="472" idx="6"/>
            <a:endCxn id="455" idx="2"/>
          </p:cNvCxnSpPr>
          <p:nvPr/>
        </p:nvCxnSpPr>
        <p:spPr>
          <a:xfrm>
            <a:off x="5821504" y="3973237"/>
            <a:ext cx="448546" cy="252349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feld 59">
            <a:extLst>
              <a:ext uri="{FF2B5EF4-FFF2-40B4-BE49-F238E27FC236}">
                <a16:creationId xmlns:a16="http://schemas.microsoft.com/office/drawing/2014/main" id="{16EB6641-EE74-2712-7AE9-60DCFB631655}"/>
              </a:ext>
            </a:extLst>
          </p:cNvPr>
          <p:cNvSpPr txBox="1"/>
          <p:nvPr/>
        </p:nvSpPr>
        <p:spPr>
          <a:xfrm>
            <a:off x="5879287" y="5011080"/>
            <a:ext cx="7685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 b="1" dirty="0"/>
              <a:t>Int. </a:t>
            </a:r>
            <a:r>
              <a:rPr lang="de-DE" sz="1100" b="1" dirty="0" err="1"/>
              <a:t>Dev</a:t>
            </a:r>
            <a:r>
              <a:rPr lang="de-DE" sz="1100" b="1" dirty="0"/>
              <a:t>. Partners</a:t>
            </a:r>
          </a:p>
        </p:txBody>
      </p:sp>
      <p:cxnSp>
        <p:nvCxnSpPr>
          <p:cNvPr id="85" name="Gerade Verbindung 84">
            <a:extLst>
              <a:ext uri="{FF2B5EF4-FFF2-40B4-BE49-F238E27FC236}">
                <a16:creationId xmlns:a16="http://schemas.microsoft.com/office/drawing/2014/main" id="{695454DE-9E34-0934-3886-A7B9BB99AC27}"/>
              </a:ext>
            </a:extLst>
          </p:cNvPr>
          <p:cNvCxnSpPr>
            <a:cxnSpLocks/>
            <a:stCxn id="87" idx="1"/>
            <a:endCxn id="54" idx="5"/>
          </p:cNvCxnSpPr>
          <p:nvPr/>
        </p:nvCxnSpPr>
        <p:spPr>
          <a:xfrm flipH="1" flipV="1">
            <a:off x="7444746" y="3238994"/>
            <a:ext cx="1135800" cy="1304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>
            <a:extLst>
              <a:ext uri="{FF2B5EF4-FFF2-40B4-BE49-F238E27FC236}">
                <a16:creationId xmlns:a16="http://schemas.microsoft.com/office/drawing/2014/main" id="{6EB4084C-4103-99BC-5CCB-95C227FD872C}"/>
              </a:ext>
            </a:extLst>
          </p:cNvPr>
          <p:cNvSpPr/>
          <p:nvPr/>
        </p:nvSpPr>
        <p:spPr>
          <a:xfrm>
            <a:off x="8478750" y="3302065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C804EC73-E28B-0802-03DB-4CDA46BC8664}"/>
              </a:ext>
            </a:extLst>
          </p:cNvPr>
          <p:cNvSpPr txBox="1"/>
          <p:nvPr/>
        </p:nvSpPr>
        <p:spPr>
          <a:xfrm>
            <a:off x="8441540" y="3390093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/>
              <a:t>NABTEB</a:t>
            </a:r>
            <a:endParaRPr lang="de-DE" sz="1200" b="1" dirty="0"/>
          </a:p>
        </p:txBody>
      </p:sp>
      <p:cxnSp>
        <p:nvCxnSpPr>
          <p:cNvPr id="94" name="Gerade Verbindung 93">
            <a:extLst>
              <a:ext uri="{FF2B5EF4-FFF2-40B4-BE49-F238E27FC236}">
                <a16:creationId xmlns:a16="http://schemas.microsoft.com/office/drawing/2014/main" id="{163C2B8E-9D3D-05B7-26F0-8B481DF7C80F}"/>
              </a:ext>
            </a:extLst>
          </p:cNvPr>
          <p:cNvCxnSpPr>
            <a:cxnSpLocks/>
            <a:stCxn id="465" idx="1"/>
            <a:endCxn id="54" idx="5"/>
          </p:cNvCxnSpPr>
          <p:nvPr/>
        </p:nvCxnSpPr>
        <p:spPr>
          <a:xfrm flipH="1" flipV="1">
            <a:off x="7444746" y="3238994"/>
            <a:ext cx="252717" cy="164743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Gerade Verbindung 101">
            <a:extLst>
              <a:ext uri="{FF2B5EF4-FFF2-40B4-BE49-F238E27FC236}">
                <a16:creationId xmlns:a16="http://schemas.microsoft.com/office/drawing/2014/main" id="{7F908A99-1D8B-E6A4-BF3B-A2DE172B4A88}"/>
              </a:ext>
            </a:extLst>
          </p:cNvPr>
          <p:cNvCxnSpPr>
            <a:cxnSpLocks/>
            <a:stCxn id="54" idx="4"/>
            <a:endCxn id="479" idx="1"/>
          </p:cNvCxnSpPr>
          <p:nvPr/>
        </p:nvCxnSpPr>
        <p:spPr>
          <a:xfrm>
            <a:off x="7198988" y="3306366"/>
            <a:ext cx="993635" cy="11866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Gewitterblitz 106">
            <a:extLst>
              <a:ext uri="{FF2B5EF4-FFF2-40B4-BE49-F238E27FC236}">
                <a16:creationId xmlns:a16="http://schemas.microsoft.com/office/drawing/2014/main" id="{ADAFF185-FEA6-359B-C28E-022B0BD47CE6}"/>
              </a:ext>
            </a:extLst>
          </p:cNvPr>
          <p:cNvSpPr/>
          <p:nvPr/>
        </p:nvSpPr>
        <p:spPr>
          <a:xfrm rot="4739003">
            <a:off x="7940906" y="4234151"/>
            <a:ext cx="219305" cy="190780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11" name="Gerade Verbindung 110">
            <a:extLst>
              <a:ext uri="{FF2B5EF4-FFF2-40B4-BE49-F238E27FC236}">
                <a16:creationId xmlns:a16="http://schemas.microsoft.com/office/drawing/2014/main" id="{1DF09E9C-0177-B99B-D45D-7D1EF6609A06}"/>
              </a:ext>
            </a:extLst>
          </p:cNvPr>
          <p:cNvCxnSpPr>
            <a:cxnSpLocks/>
            <a:stCxn id="461" idx="6"/>
            <a:endCxn id="87" idx="3"/>
          </p:cNvCxnSpPr>
          <p:nvPr/>
        </p:nvCxnSpPr>
        <p:spPr>
          <a:xfrm flipV="1">
            <a:off x="7766044" y="3694741"/>
            <a:ext cx="814502" cy="4251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 Verbindung 117">
            <a:extLst>
              <a:ext uri="{FF2B5EF4-FFF2-40B4-BE49-F238E27FC236}">
                <a16:creationId xmlns:a16="http://schemas.microsoft.com/office/drawing/2014/main" id="{19749745-53F1-505D-972A-85F032407C10}"/>
              </a:ext>
            </a:extLst>
          </p:cNvPr>
          <p:cNvCxnSpPr>
            <a:cxnSpLocks/>
            <a:stCxn id="54" idx="7"/>
            <a:endCxn id="50" idx="2"/>
          </p:cNvCxnSpPr>
          <p:nvPr/>
        </p:nvCxnSpPr>
        <p:spPr>
          <a:xfrm flipV="1">
            <a:off x="7444746" y="2531255"/>
            <a:ext cx="861657" cy="382435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Oval 123">
            <a:extLst>
              <a:ext uri="{FF2B5EF4-FFF2-40B4-BE49-F238E27FC236}">
                <a16:creationId xmlns:a16="http://schemas.microsoft.com/office/drawing/2014/main" id="{D89C4CBB-9B5E-C4B7-B729-F15ED7A2E821}"/>
              </a:ext>
            </a:extLst>
          </p:cNvPr>
          <p:cNvSpPr/>
          <p:nvPr/>
        </p:nvSpPr>
        <p:spPr>
          <a:xfrm>
            <a:off x="4039143" y="5273908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5" name="Textfeld 124">
            <a:extLst>
              <a:ext uri="{FF2B5EF4-FFF2-40B4-BE49-F238E27FC236}">
                <a16:creationId xmlns:a16="http://schemas.microsoft.com/office/drawing/2014/main" id="{C21E5981-1E46-2E7B-F949-3C9BE99FDB52}"/>
              </a:ext>
            </a:extLst>
          </p:cNvPr>
          <p:cNvSpPr txBox="1"/>
          <p:nvPr/>
        </p:nvSpPr>
        <p:spPr>
          <a:xfrm>
            <a:off x="4009645" y="536030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NYSC</a:t>
            </a:r>
          </a:p>
        </p:txBody>
      </p:sp>
      <p:cxnSp>
        <p:nvCxnSpPr>
          <p:cNvPr id="126" name="Gerade Verbindung 125">
            <a:extLst>
              <a:ext uri="{FF2B5EF4-FFF2-40B4-BE49-F238E27FC236}">
                <a16:creationId xmlns:a16="http://schemas.microsoft.com/office/drawing/2014/main" id="{9BF3AED4-8692-4385-550C-DCD346CE30F0}"/>
              </a:ext>
            </a:extLst>
          </p:cNvPr>
          <p:cNvCxnSpPr>
            <a:cxnSpLocks/>
            <a:stCxn id="124" idx="7"/>
            <a:endCxn id="34" idx="3"/>
          </p:cNvCxnSpPr>
          <p:nvPr/>
        </p:nvCxnSpPr>
        <p:spPr>
          <a:xfrm flipV="1">
            <a:off x="4632455" y="3932918"/>
            <a:ext cx="1337613" cy="14083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128">
            <a:extLst>
              <a:ext uri="{FF2B5EF4-FFF2-40B4-BE49-F238E27FC236}">
                <a16:creationId xmlns:a16="http://schemas.microsoft.com/office/drawing/2014/main" id="{C8651BD8-A443-374A-A462-309329F0B554}"/>
              </a:ext>
            </a:extLst>
          </p:cNvPr>
          <p:cNvCxnSpPr>
            <a:cxnSpLocks/>
            <a:stCxn id="453" idx="5"/>
            <a:endCxn id="451" idx="1"/>
          </p:cNvCxnSpPr>
          <p:nvPr/>
        </p:nvCxnSpPr>
        <p:spPr>
          <a:xfrm>
            <a:off x="9094456" y="3139155"/>
            <a:ext cx="662302" cy="179959"/>
          </a:xfrm>
          <a:prstGeom prst="line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131">
            <a:extLst>
              <a:ext uri="{FF2B5EF4-FFF2-40B4-BE49-F238E27FC236}">
                <a16:creationId xmlns:a16="http://schemas.microsoft.com/office/drawing/2014/main" id="{3D8B851A-FC5D-7FF8-6205-E67485FBF04F}"/>
              </a:ext>
            </a:extLst>
          </p:cNvPr>
          <p:cNvCxnSpPr>
            <a:cxnSpLocks/>
            <a:stCxn id="461" idx="6"/>
            <a:endCxn id="451" idx="4"/>
          </p:cNvCxnSpPr>
          <p:nvPr/>
        </p:nvCxnSpPr>
        <p:spPr>
          <a:xfrm flipV="1">
            <a:off x="7766044" y="3711790"/>
            <a:ext cx="2236472" cy="4080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Gewitterblitz 139">
            <a:extLst>
              <a:ext uri="{FF2B5EF4-FFF2-40B4-BE49-F238E27FC236}">
                <a16:creationId xmlns:a16="http://schemas.microsoft.com/office/drawing/2014/main" id="{14D398BF-6966-6F8E-D136-B2C1A4C72A4D}"/>
              </a:ext>
            </a:extLst>
          </p:cNvPr>
          <p:cNvSpPr/>
          <p:nvPr/>
        </p:nvSpPr>
        <p:spPr>
          <a:xfrm rot="4739003">
            <a:off x="9333991" y="3692035"/>
            <a:ext cx="219305" cy="190780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58948D4B-BE6F-FB21-3753-83A1BAE634C9}"/>
              </a:ext>
            </a:extLst>
          </p:cNvPr>
          <p:cNvSpPr/>
          <p:nvPr/>
        </p:nvSpPr>
        <p:spPr>
          <a:xfrm>
            <a:off x="8848698" y="1413494"/>
            <a:ext cx="695108" cy="460048"/>
          </a:xfrm>
          <a:prstGeom prst="ellipse">
            <a:avLst/>
          </a:prstGeom>
          <a:solidFill>
            <a:srgbClr val="BAE58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" name="Textfeld 142">
            <a:extLst>
              <a:ext uri="{FF2B5EF4-FFF2-40B4-BE49-F238E27FC236}">
                <a16:creationId xmlns:a16="http://schemas.microsoft.com/office/drawing/2014/main" id="{2F665E16-E9EF-572C-67E6-348066E5D19D}"/>
              </a:ext>
            </a:extLst>
          </p:cNvPr>
          <p:cNvSpPr txBox="1"/>
          <p:nvPr/>
        </p:nvSpPr>
        <p:spPr>
          <a:xfrm>
            <a:off x="8826900" y="150932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NDE</a:t>
            </a: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58D8C57-DCBF-A0BE-9524-AE5C3AF1F4D2}"/>
              </a:ext>
            </a:extLst>
          </p:cNvPr>
          <p:cNvSpPr/>
          <p:nvPr/>
        </p:nvSpPr>
        <p:spPr>
          <a:xfrm>
            <a:off x="7753825" y="1109284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FDD577FE-15D7-E141-0BF8-B2EB9CEB058B}"/>
              </a:ext>
            </a:extLst>
          </p:cNvPr>
          <p:cNvSpPr txBox="1"/>
          <p:nvPr/>
        </p:nvSpPr>
        <p:spPr>
          <a:xfrm>
            <a:off x="7732027" y="120511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MINILS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8004A602-6800-2DF1-0C6C-A6EF7981B930}"/>
              </a:ext>
            </a:extLst>
          </p:cNvPr>
          <p:cNvSpPr/>
          <p:nvPr/>
        </p:nvSpPr>
        <p:spPr>
          <a:xfrm>
            <a:off x="8399348" y="3997898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8" name="Textfeld 147">
            <a:extLst>
              <a:ext uri="{FF2B5EF4-FFF2-40B4-BE49-F238E27FC236}">
                <a16:creationId xmlns:a16="http://schemas.microsoft.com/office/drawing/2014/main" id="{B99DD8C1-8E21-FCDF-052D-A0E4EE11B956}"/>
              </a:ext>
            </a:extLst>
          </p:cNvPr>
          <p:cNvSpPr txBox="1"/>
          <p:nvPr/>
        </p:nvSpPr>
        <p:spPr>
          <a:xfrm>
            <a:off x="8353485" y="3981765"/>
            <a:ext cx="7685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Public TVET </a:t>
            </a:r>
            <a:r>
              <a:rPr lang="de-DE" sz="1200" b="1" dirty="0" err="1"/>
              <a:t>Inst</a:t>
            </a:r>
            <a:r>
              <a:rPr lang="de-DE" sz="1200" b="1" dirty="0"/>
              <a:t>.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8EFC6BA5-A27E-C308-B478-F516BEA08B57}"/>
              </a:ext>
            </a:extLst>
          </p:cNvPr>
          <p:cNvSpPr/>
          <p:nvPr/>
        </p:nvSpPr>
        <p:spPr>
          <a:xfrm>
            <a:off x="4332693" y="2522966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0" name="Textfeld 149">
            <a:extLst>
              <a:ext uri="{FF2B5EF4-FFF2-40B4-BE49-F238E27FC236}">
                <a16:creationId xmlns:a16="http://schemas.microsoft.com/office/drawing/2014/main" id="{C77CEA87-8589-A98A-2757-F11BD7FAABC2}"/>
              </a:ext>
            </a:extLst>
          </p:cNvPr>
          <p:cNvSpPr txBox="1"/>
          <p:nvPr/>
        </p:nvSpPr>
        <p:spPr>
          <a:xfrm>
            <a:off x="4287542" y="2543575"/>
            <a:ext cx="76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Private </a:t>
            </a:r>
            <a:r>
              <a:rPr lang="de-DE" sz="1000" b="1" dirty="0" err="1"/>
              <a:t>companies</a:t>
            </a:r>
            <a:endParaRPr lang="de-DE" sz="1000" b="1" dirty="0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E2702828-E3C1-0FE0-ABC5-03AC188DC5F5}"/>
              </a:ext>
            </a:extLst>
          </p:cNvPr>
          <p:cNvSpPr/>
          <p:nvPr/>
        </p:nvSpPr>
        <p:spPr>
          <a:xfrm>
            <a:off x="3763502" y="3054190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2" name="Textfeld 151">
            <a:extLst>
              <a:ext uri="{FF2B5EF4-FFF2-40B4-BE49-F238E27FC236}">
                <a16:creationId xmlns:a16="http://schemas.microsoft.com/office/drawing/2014/main" id="{65EB82D7-678A-3DF5-4760-956C91EDB2C3}"/>
              </a:ext>
            </a:extLst>
          </p:cNvPr>
          <p:cNvSpPr txBox="1"/>
          <p:nvPr/>
        </p:nvSpPr>
        <p:spPr>
          <a:xfrm>
            <a:off x="3741704" y="315001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NGCC</a:t>
            </a: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B2F5093D-22F5-ADEC-E6EE-3DD87343D2EB}"/>
              </a:ext>
            </a:extLst>
          </p:cNvPr>
          <p:cNvSpPr/>
          <p:nvPr/>
        </p:nvSpPr>
        <p:spPr>
          <a:xfrm>
            <a:off x="1691271" y="4873874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4" name="Textfeld 153">
            <a:extLst>
              <a:ext uri="{FF2B5EF4-FFF2-40B4-BE49-F238E27FC236}">
                <a16:creationId xmlns:a16="http://schemas.microsoft.com/office/drawing/2014/main" id="{768969DB-30A3-2541-50EF-A29B172A8B17}"/>
              </a:ext>
            </a:extLst>
          </p:cNvPr>
          <p:cNvSpPr txBox="1"/>
          <p:nvPr/>
        </p:nvSpPr>
        <p:spPr>
          <a:xfrm>
            <a:off x="1669473" y="496970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LSETF</a:t>
            </a: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2A6A0670-F15A-FD3D-0D60-C1ACF3118C77}"/>
              </a:ext>
            </a:extLst>
          </p:cNvPr>
          <p:cNvSpPr/>
          <p:nvPr/>
        </p:nvSpPr>
        <p:spPr>
          <a:xfrm>
            <a:off x="1703100" y="4300336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6" name="Textfeld 155">
            <a:extLst>
              <a:ext uri="{FF2B5EF4-FFF2-40B4-BE49-F238E27FC236}">
                <a16:creationId xmlns:a16="http://schemas.microsoft.com/office/drawing/2014/main" id="{A1985119-CFDA-82FB-AE7A-00E9116ED39E}"/>
              </a:ext>
            </a:extLst>
          </p:cNvPr>
          <p:cNvSpPr txBox="1"/>
          <p:nvPr/>
        </p:nvSpPr>
        <p:spPr>
          <a:xfrm>
            <a:off x="1681302" y="4396162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ILO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23403F67-53EB-24AC-CD0E-62295E14D7F7}"/>
              </a:ext>
            </a:extLst>
          </p:cNvPr>
          <p:cNvSpPr/>
          <p:nvPr/>
        </p:nvSpPr>
        <p:spPr>
          <a:xfrm>
            <a:off x="1703100" y="3706306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8" name="Textfeld 157">
            <a:extLst>
              <a:ext uri="{FF2B5EF4-FFF2-40B4-BE49-F238E27FC236}">
                <a16:creationId xmlns:a16="http://schemas.microsoft.com/office/drawing/2014/main" id="{39BAF307-A9B4-FA79-2149-474EC663F209}"/>
              </a:ext>
            </a:extLst>
          </p:cNvPr>
          <p:cNvSpPr txBox="1"/>
          <p:nvPr/>
        </p:nvSpPr>
        <p:spPr>
          <a:xfrm>
            <a:off x="1681302" y="3802132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JBN</a:t>
            </a: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509BD311-094D-F124-F79B-A85976C3661D}"/>
              </a:ext>
            </a:extLst>
          </p:cNvPr>
          <p:cNvSpPr/>
          <p:nvPr/>
        </p:nvSpPr>
        <p:spPr>
          <a:xfrm>
            <a:off x="1713069" y="3130964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0" name="Textfeld 159">
            <a:extLst>
              <a:ext uri="{FF2B5EF4-FFF2-40B4-BE49-F238E27FC236}">
                <a16:creationId xmlns:a16="http://schemas.microsoft.com/office/drawing/2014/main" id="{3CB5E4AD-CCA9-ACF0-1C3E-43D2C96433A3}"/>
              </a:ext>
            </a:extLst>
          </p:cNvPr>
          <p:cNvSpPr txBox="1"/>
          <p:nvPr/>
        </p:nvSpPr>
        <p:spPr>
          <a:xfrm>
            <a:off x="1691271" y="322679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FOCI</a:t>
            </a: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670DB091-A13E-83FC-626F-C4E246F07DE7}"/>
              </a:ext>
            </a:extLst>
          </p:cNvPr>
          <p:cNvSpPr/>
          <p:nvPr/>
        </p:nvSpPr>
        <p:spPr>
          <a:xfrm>
            <a:off x="3609042" y="1322836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2" name="Textfeld 161">
            <a:extLst>
              <a:ext uri="{FF2B5EF4-FFF2-40B4-BE49-F238E27FC236}">
                <a16:creationId xmlns:a16="http://schemas.microsoft.com/office/drawing/2014/main" id="{0EE1E11E-7BAE-65DD-7086-BCEF369DC56A}"/>
              </a:ext>
            </a:extLst>
          </p:cNvPr>
          <p:cNvSpPr txBox="1"/>
          <p:nvPr/>
        </p:nvSpPr>
        <p:spPr>
          <a:xfrm>
            <a:off x="3587244" y="1418662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BIBB</a:t>
            </a: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59ADFC35-3CB9-9894-FD07-3523CC0CBB52}"/>
              </a:ext>
            </a:extLst>
          </p:cNvPr>
          <p:cNvSpPr/>
          <p:nvPr/>
        </p:nvSpPr>
        <p:spPr>
          <a:xfrm>
            <a:off x="5290975" y="1486420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4" name="Textfeld 163">
            <a:extLst>
              <a:ext uri="{FF2B5EF4-FFF2-40B4-BE49-F238E27FC236}">
                <a16:creationId xmlns:a16="http://schemas.microsoft.com/office/drawing/2014/main" id="{68090E20-3117-A8F6-66E4-BD7961C980CC}"/>
              </a:ext>
            </a:extLst>
          </p:cNvPr>
          <p:cNvSpPr txBox="1"/>
          <p:nvPr/>
        </p:nvSpPr>
        <p:spPr>
          <a:xfrm>
            <a:off x="5266181" y="1496717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AHK / IHK</a:t>
            </a: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59BB8811-11A7-8277-DB6C-84C74BE7D55C}"/>
              </a:ext>
            </a:extLst>
          </p:cNvPr>
          <p:cNvSpPr/>
          <p:nvPr/>
        </p:nvSpPr>
        <p:spPr>
          <a:xfrm>
            <a:off x="4582802" y="974250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6" name="Textfeld 165">
            <a:extLst>
              <a:ext uri="{FF2B5EF4-FFF2-40B4-BE49-F238E27FC236}">
                <a16:creationId xmlns:a16="http://schemas.microsoft.com/office/drawing/2014/main" id="{1204E9A4-8A3B-5290-70E9-A27223D09BCC}"/>
              </a:ext>
            </a:extLst>
          </p:cNvPr>
          <p:cNvSpPr txBox="1"/>
          <p:nvPr/>
        </p:nvSpPr>
        <p:spPr>
          <a:xfrm>
            <a:off x="4554145" y="987536"/>
            <a:ext cx="768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Intern. Bus. </a:t>
            </a:r>
            <a:r>
              <a:rPr lang="de-DE" sz="1000" b="1" dirty="0" err="1"/>
              <a:t>Assoc</a:t>
            </a:r>
            <a:r>
              <a:rPr lang="de-DE" sz="1000" b="1" dirty="0"/>
              <a:t>.</a:t>
            </a: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B586ECCE-97CD-72ED-4D74-E7B0FD2D1A20}"/>
              </a:ext>
            </a:extLst>
          </p:cNvPr>
          <p:cNvSpPr/>
          <p:nvPr/>
        </p:nvSpPr>
        <p:spPr>
          <a:xfrm>
            <a:off x="3301854" y="1799231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8" name="Textfeld 167">
            <a:extLst>
              <a:ext uri="{FF2B5EF4-FFF2-40B4-BE49-F238E27FC236}">
                <a16:creationId xmlns:a16="http://schemas.microsoft.com/office/drawing/2014/main" id="{4A676169-3F59-93C8-AC30-9DD23113978B}"/>
              </a:ext>
            </a:extLst>
          </p:cNvPr>
          <p:cNvSpPr txBox="1"/>
          <p:nvPr/>
        </p:nvSpPr>
        <p:spPr>
          <a:xfrm>
            <a:off x="3263250" y="1795604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/>
              <a:t>Gov</a:t>
            </a:r>
            <a:r>
              <a:rPr lang="de-DE" sz="1200" b="1" dirty="0"/>
              <a:t> DGNB</a:t>
            </a: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510AE598-79BB-DBCC-A247-128AF6983862}"/>
              </a:ext>
            </a:extLst>
          </p:cNvPr>
          <p:cNvSpPr/>
          <p:nvPr/>
        </p:nvSpPr>
        <p:spPr>
          <a:xfrm>
            <a:off x="6760584" y="1129519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0" name="Textfeld 169">
            <a:extLst>
              <a:ext uri="{FF2B5EF4-FFF2-40B4-BE49-F238E27FC236}">
                <a16:creationId xmlns:a16="http://schemas.microsoft.com/office/drawing/2014/main" id="{E685F5C1-FCAF-693B-9861-41F91F680A1A}"/>
              </a:ext>
            </a:extLst>
          </p:cNvPr>
          <p:cNvSpPr txBox="1"/>
          <p:nvPr/>
        </p:nvSpPr>
        <p:spPr>
          <a:xfrm>
            <a:off x="6738786" y="1225345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PTA</a:t>
            </a: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4E9EDF74-49F5-1E1E-0CC3-24A0DA2D1A2A}"/>
              </a:ext>
            </a:extLst>
          </p:cNvPr>
          <p:cNvSpPr/>
          <p:nvPr/>
        </p:nvSpPr>
        <p:spPr>
          <a:xfrm>
            <a:off x="3913963" y="3765538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2" name="Textfeld 171">
            <a:extLst>
              <a:ext uri="{FF2B5EF4-FFF2-40B4-BE49-F238E27FC236}">
                <a16:creationId xmlns:a16="http://schemas.microsoft.com/office/drawing/2014/main" id="{3B4C7487-1AE6-E947-0232-5B224F080BCD}"/>
              </a:ext>
            </a:extLst>
          </p:cNvPr>
          <p:cNvSpPr txBox="1"/>
          <p:nvPr/>
        </p:nvSpPr>
        <p:spPr>
          <a:xfrm>
            <a:off x="3867052" y="3776080"/>
            <a:ext cx="828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/>
              <a:t>Skills </a:t>
            </a:r>
            <a:r>
              <a:rPr lang="de-DE" sz="800" b="1" dirty="0" err="1"/>
              <a:t>Acq</a:t>
            </a:r>
            <a:r>
              <a:rPr lang="de-DE" sz="800" b="1" dirty="0"/>
              <a:t>. Center (SACS</a:t>
            </a:r>
            <a:r>
              <a:rPr lang="de-DE" sz="1200" b="1" dirty="0"/>
              <a:t>)</a:t>
            </a: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EC869F4F-8CE1-CE74-1C11-4033553EF6B7}"/>
              </a:ext>
            </a:extLst>
          </p:cNvPr>
          <p:cNvSpPr/>
          <p:nvPr/>
        </p:nvSpPr>
        <p:spPr>
          <a:xfrm>
            <a:off x="9577383" y="2675535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" name="Textfeld 173">
            <a:extLst>
              <a:ext uri="{FF2B5EF4-FFF2-40B4-BE49-F238E27FC236}">
                <a16:creationId xmlns:a16="http://schemas.microsoft.com/office/drawing/2014/main" id="{B8686B10-4E0E-05C7-09CA-075C7DD51CBA}"/>
              </a:ext>
            </a:extLst>
          </p:cNvPr>
          <p:cNvSpPr txBox="1"/>
          <p:nvPr/>
        </p:nvSpPr>
        <p:spPr>
          <a:xfrm>
            <a:off x="9532549" y="2689388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NEL Fund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B50B8555-2DA6-5F66-6DC5-B1F2075C6139}"/>
              </a:ext>
            </a:extLst>
          </p:cNvPr>
          <p:cNvSpPr/>
          <p:nvPr/>
        </p:nvSpPr>
        <p:spPr>
          <a:xfrm>
            <a:off x="9629849" y="3795634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6" name="Textfeld 175">
            <a:extLst>
              <a:ext uri="{FF2B5EF4-FFF2-40B4-BE49-F238E27FC236}">
                <a16:creationId xmlns:a16="http://schemas.microsoft.com/office/drawing/2014/main" id="{29AEA97C-2411-CAC5-9BE1-99FEE5C49098}"/>
              </a:ext>
            </a:extLst>
          </p:cNvPr>
          <p:cNvSpPr txBox="1"/>
          <p:nvPr/>
        </p:nvSpPr>
        <p:spPr>
          <a:xfrm>
            <a:off x="9608051" y="3891460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GFA</a:t>
            </a:r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4AF870F8-32A5-C24F-6D2E-EE5C4761A3A5}"/>
              </a:ext>
            </a:extLst>
          </p:cNvPr>
          <p:cNvSpPr/>
          <p:nvPr/>
        </p:nvSpPr>
        <p:spPr>
          <a:xfrm>
            <a:off x="8215443" y="1875172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9" name="Textfeld 178">
            <a:extLst>
              <a:ext uri="{FF2B5EF4-FFF2-40B4-BE49-F238E27FC236}">
                <a16:creationId xmlns:a16="http://schemas.microsoft.com/office/drawing/2014/main" id="{E9E0CD93-38D3-42D0-533D-2003930940C5}"/>
              </a:ext>
            </a:extLst>
          </p:cNvPr>
          <p:cNvSpPr txBox="1"/>
          <p:nvPr/>
        </p:nvSpPr>
        <p:spPr>
          <a:xfrm>
            <a:off x="8125860" y="1918743"/>
            <a:ext cx="920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b="1" dirty="0"/>
              <a:t>Public </a:t>
            </a:r>
            <a:r>
              <a:rPr lang="de-DE" sz="1000" b="1" dirty="0" err="1"/>
              <a:t>Tert</a:t>
            </a:r>
            <a:r>
              <a:rPr lang="de-DE" sz="1000" b="1" dirty="0"/>
              <a:t>. </a:t>
            </a:r>
            <a:r>
              <a:rPr lang="de-DE" sz="1000" b="1" dirty="0" err="1"/>
              <a:t>Inst</a:t>
            </a:r>
            <a:r>
              <a:rPr lang="de-DE" sz="1000" b="1" dirty="0"/>
              <a:t>.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9063AFED-7DB2-70DB-4508-CBA7DFDEA4B3}"/>
              </a:ext>
            </a:extLst>
          </p:cNvPr>
          <p:cNvSpPr/>
          <p:nvPr/>
        </p:nvSpPr>
        <p:spPr>
          <a:xfrm>
            <a:off x="2984070" y="3492692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1" name="Textfeld 180">
            <a:extLst>
              <a:ext uri="{FF2B5EF4-FFF2-40B4-BE49-F238E27FC236}">
                <a16:creationId xmlns:a16="http://schemas.microsoft.com/office/drawing/2014/main" id="{3EFA547D-5D05-2ADF-BD9F-07C1C5D6CECB}"/>
              </a:ext>
            </a:extLst>
          </p:cNvPr>
          <p:cNvSpPr txBox="1"/>
          <p:nvPr/>
        </p:nvSpPr>
        <p:spPr>
          <a:xfrm>
            <a:off x="2962272" y="3588518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TUC</a:t>
            </a: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6B350EEC-D0E6-2C49-076D-933E300E5E8E}"/>
              </a:ext>
            </a:extLst>
          </p:cNvPr>
          <p:cNvSpPr/>
          <p:nvPr/>
        </p:nvSpPr>
        <p:spPr>
          <a:xfrm>
            <a:off x="8622788" y="5255360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5" name="Textfeld 184">
            <a:extLst>
              <a:ext uri="{FF2B5EF4-FFF2-40B4-BE49-F238E27FC236}">
                <a16:creationId xmlns:a16="http://schemas.microsoft.com/office/drawing/2014/main" id="{7CE72682-6094-8DD7-247B-5173FAD270FA}"/>
              </a:ext>
            </a:extLst>
          </p:cNvPr>
          <p:cNvSpPr txBox="1"/>
          <p:nvPr/>
        </p:nvSpPr>
        <p:spPr>
          <a:xfrm>
            <a:off x="8600990" y="535118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SEQUA</a:t>
            </a:r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72AB23D1-CF0F-7096-5D13-2BA1DEDF8E7F}"/>
              </a:ext>
            </a:extLst>
          </p:cNvPr>
          <p:cNvSpPr/>
          <p:nvPr/>
        </p:nvSpPr>
        <p:spPr>
          <a:xfrm>
            <a:off x="1696416" y="5440435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7" name="Textfeld 186">
            <a:extLst>
              <a:ext uri="{FF2B5EF4-FFF2-40B4-BE49-F238E27FC236}">
                <a16:creationId xmlns:a16="http://schemas.microsoft.com/office/drawing/2014/main" id="{3A6E6DCC-53C2-FED4-95D4-4E61697EFCC0}"/>
              </a:ext>
            </a:extLst>
          </p:cNvPr>
          <p:cNvSpPr txBox="1"/>
          <p:nvPr/>
        </p:nvSpPr>
        <p:spPr>
          <a:xfrm>
            <a:off x="1674618" y="5536261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/>
              <a:t>Interbau</a:t>
            </a:r>
            <a:endParaRPr lang="de-DE" sz="1200" b="1" dirty="0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E9DD830E-4AA4-6F4C-503A-E70388701751}"/>
              </a:ext>
            </a:extLst>
          </p:cNvPr>
          <p:cNvSpPr/>
          <p:nvPr/>
        </p:nvSpPr>
        <p:spPr>
          <a:xfrm>
            <a:off x="1723603" y="5996309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9" name="Textfeld 188">
            <a:extLst>
              <a:ext uri="{FF2B5EF4-FFF2-40B4-BE49-F238E27FC236}">
                <a16:creationId xmlns:a16="http://schemas.microsoft.com/office/drawing/2014/main" id="{F46590D9-E6C6-E8BF-73F2-5F67562E91F6}"/>
              </a:ext>
            </a:extLst>
          </p:cNvPr>
          <p:cNvSpPr txBox="1"/>
          <p:nvPr/>
        </p:nvSpPr>
        <p:spPr>
          <a:xfrm>
            <a:off x="1681302" y="5975409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(Don Bosco)</a:t>
            </a:r>
          </a:p>
        </p:txBody>
      </p:sp>
      <p:sp>
        <p:nvSpPr>
          <p:cNvPr id="322" name="Oval 321">
            <a:extLst>
              <a:ext uri="{FF2B5EF4-FFF2-40B4-BE49-F238E27FC236}">
                <a16:creationId xmlns:a16="http://schemas.microsoft.com/office/drawing/2014/main" id="{57783997-4195-CC19-B680-BFB0A9C4095B}"/>
              </a:ext>
            </a:extLst>
          </p:cNvPr>
          <p:cNvSpPr/>
          <p:nvPr/>
        </p:nvSpPr>
        <p:spPr>
          <a:xfrm>
            <a:off x="955862" y="5130780"/>
            <a:ext cx="695108" cy="460048"/>
          </a:xfrm>
          <a:prstGeom prst="ellipse">
            <a:avLst/>
          </a:prstGeom>
          <a:solidFill>
            <a:srgbClr val="F6F6A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3" name="Textfeld 322">
            <a:extLst>
              <a:ext uri="{FF2B5EF4-FFF2-40B4-BE49-F238E27FC236}">
                <a16:creationId xmlns:a16="http://schemas.microsoft.com/office/drawing/2014/main" id="{D140D387-FE76-7491-BFA5-BD8E747ED119}"/>
              </a:ext>
            </a:extLst>
          </p:cNvPr>
          <p:cNvSpPr txBox="1"/>
          <p:nvPr/>
        </p:nvSpPr>
        <p:spPr>
          <a:xfrm>
            <a:off x="924176" y="5226606"/>
            <a:ext cx="76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ACRESAL</a:t>
            </a:r>
          </a:p>
        </p:txBody>
      </p:sp>
      <p:sp>
        <p:nvSpPr>
          <p:cNvPr id="324" name="Oval 323">
            <a:extLst>
              <a:ext uri="{FF2B5EF4-FFF2-40B4-BE49-F238E27FC236}">
                <a16:creationId xmlns:a16="http://schemas.microsoft.com/office/drawing/2014/main" id="{8CFCE2EE-CE64-330F-E22D-AE5546F1E0F9}"/>
              </a:ext>
            </a:extLst>
          </p:cNvPr>
          <p:cNvSpPr/>
          <p:nvPr/>
        </p:nvSpPr>
        <p:spPr>
          <a:xfrm>
            <a:off x="10558269" y="1503377"/>
            <a:ext cx="695108" cy="460048"/>
          </a:xfrm>
          <a:prstGeom prst="ellipse">
            <a:avLst/>
          </a:prstGeom>
          <a:solidFill>
            <a:srgbClr val="6BC0D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5" name="Textfeld 324">
            <a:extLst>
              <a:ext uri="{FF2B5EF4-FFF2-40B4-BE49-F238E27FC236}">
                <a16:creationId xmlns:a16="http://schemas.microsoft.com/office/drawing/2014/main" id="{991D5BC3-85EE-1944-BC6A-C1F740747C77}"/>
              </a:ext>
            </a:extLst>
          </p:cNvPr>
          <p:cNvSpPr txBox="1"/>
          <p:nvPr/>
        </p:nvSpPr>
        <p:spPr>
          <a:xfrm>
            <a:off x="10536471" y="1490404"/>
            <a:ext cx="768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/>
              <a:t>Future </a:t>
            </a:r>
            <a:r>
              <a:rPr lang="de-DE" sz="1200" b="1" dirty="0" err="1"/>
              <a:t>partners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1250911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>
            <a:extLst>
              <a:ext uri="{FF2B5EF4-FFF2-40B4-BE49-F238E27FC236}">
                <a16:creationId xmlns:a16="http://schemas.microsoft.com/office/drawing/2014/main" id="{C459B75F-D79F-074D-BFFD-829FBC33C259}"/>
              </a:ext>
            </a:extLst>
          </p:cNvPr>
          <p:cNvSpPr txBox="1"/>
          <p:nvPr/>
        </p:nvSpPr>
        <p:spPr>
          <a:xfrm>
            <a:off x="550151" y="510609"/>
            <a:ext cx="234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>
                <a:solidFill>
                  <a:srgbClr val="C00000"/>
                </a:solidFill>
              </a:rPr>
              <a:t>Abbreviations</a:t>
            </a:r>
            <a:endParaRPr lang="de-DE" sz="2400" b="1" dirty="0">
              <a:solidFill>
                <a:srgbClr val="C0000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CCB828-4267-70FF-B9C9-34A3BE3F4E37}"/>
              </a:ext>
            </a:extLst>
          </p:cNvPr>
          <p:cNvSpPr txBox="1"/>
          <p:nvPr/>
        </p:nvSpPr>
        <p:spPr>
          <a:xfrm>
            <a:off x="586727" y="1130770"/>
            <a:ext cx="108006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BIBB</a:t>
            </a:r>
          </a:p>
          <a:p>
            <a:r>
              <a:rPr lang="de-DE" sz="20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FOCI</a:t>
            </a:r>
            <a:endParaRPr lang="de-DE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20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......</a:t>
            </a:r>
            <a:endParaRPr lang="de-DE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000" kern="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AT" sz="20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68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881689-6e67-4978-98cd-db3d7af7dc70">
      <Terms xmlns="http://schemas.microsoft.com/office/infopath/2007/PartnerControls"/>
    </lcf76f155ced4ddcb4097134ff3c332f>
    <TaxCatchAll xmlns="3741bd88-2690-4161-9ebf-ee4011326438" xsi:nil="true"/>
    <SharedWithUsers xmlns="3741bd88-2690-4161-9ebf-ee4011326438">
      <UserInfo>
        <DisplayName/>
        <AccountId xsi:nil="true"/>
        <AccountType/>
      </UserInfo>
    </SharedWithUsers>
    <KEP xmlns="aa881689-6e67-4978-98cd-db3d7af7dc7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7684A253392741811102AB879D41BE" ma:contentTypeVersion="20" ma:contentTypeDescription="Ein neues Dokument erstellen." ma:contentTypeScope="" ma:versionID="b3291bb4ae3a9b1a7364282192b2df82">
  <xsd:schema xmlns:xsd="http://www.w3.org/2001/XMLSchema" xmlns:xs="http://www.w3.org/2001/XMLSchema" xmlns:p="http://schemas.microsoft.com/office/2006/metadata/properties" xmlns:ns2="aa881689-6e67-4978-98cd-db3d7af7dc70" xmlns:ns3="3741bd88-2690-4161-9ebf-ee4011326438" targetNamespace="http://schemas.microsoft.com/office/2006/metadata/properties" ma:root="true" ma:fieldsID="6fcf3b13d43d72fb5ccf9364e3b959da" ns2:_="" ns3:_="">
    <xsd:import namespace="aa881689-6e67-4978-98cd-db3d7af7dc70"/>
    <xsd:import namespace="3741bd88-2690-4161-9ebf-ee40113264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KEP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81689-6e67-4978-98cd-db3d7af7dc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KEP" ma:index="26" nillable="true" ma:displayName="KEP" ma:format="Dropdown" ma:internalName="KEP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41bd88-2690-4161-9ebf-ee401132643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description="" ma:hidden="true" ma:list="{a7d38883-a111-4d13-b240-0167461f330d}" ma:internalName="TaxCatchAll" ma:showField="CatchAllData" ma:web="3741bd88-2690-4161-9ebf-ee401132643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F43019-B2B1-413D-8D47-B27EB3882339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18d388d1-21b6-4723-90bf-9d2d04a13d0a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19E8586-50B3-4D40-BA8F-89C5A1C3E656}"/>
</file>

<file path=customXml/itemProps3.xml><?xml version="1.0" encoding="utf-8"?>
<ds:datastoreItem xmlns:ds="http://schemas.openxmlformats.org/officeDocument/2006/customXml" ds:itemID="{E12DDE69-AE72-4984-A60F-276A9BCC21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Macintosh PowerPoint</Application>
  <PresentationFormat>Breitbild</PresentationFormat>
  <Paragraphs>76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Office-Benutzer</dc:creator>
  <cp:lastModifiedBy>Herwig Langthaler</cp:lastModifiedBy>
  <cp:revision>124</cp:revision>
  <cp:lastPrinted>2019-05-29T11:44:16Z</cp:lastPrinted>
  <dcterms:created xsi:type="dcterms:W3CDTF">2019-05-08T12:16:18Z</dcterms:created>
  <dcterms:modified xsi:type="dcterms:W3CDTF">2025-03-25T18:01:19Z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0x0101000D7684A253392741811102AB879D41BE</vt:lpwstr>
  </property>
  <property fmtid="{D5CDD505-2E9C-101B-9397-08002B2CF9AE}" pid="3" name="Order">
    <vt:r8>972400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